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1"/>
  </p:notesMasterIdLst>
  <p:handoutMasterIdLst>
    <p:handoutMasterId r:id="rId62"/>
  </p:handoutMasterIdLst>
  <p:sldIdLst>
    <p:sldId id="257" r:id="rId5"/>
    <p:sldId id="694" r:id="rId6"/>
    <p:sldId id="695" r:id="rId7"/>
    <p:sldId id="698" r:id="rId8"/>
    <p:sldId id="699" r:id="rId9"/>
    <p:sldId id="696" r:id="rId10"/>
    <p:sldId id="697" r:id="rId11"/>
    <p:sldId id="703" r:id="rId12"/>
    <p:sldId id="614" r:id="rId13"/>
    <p:sldId id="681" r:id="rId14"/>
    <p:sldId id="604" r:id="rId15"/>
    <p:sldId id="700" r:id="rId16"/>
    <p:sldId id="600" r:id="rId17"/>
    <p:sldId id="709" r:id="rId18"/>
    <p:sldId id="701" r:id="rId19"/>
    <p:sldId id="543" r:id="rId20"/>
    <p:sldId id="553" r:id="rId21"/>
    <p:sldId id="549" r:id="rId22"/>
    <p:sldId id="550" r:id="rId23"/>
    <p:sldId id="554" r:id="rId24"/>
    <p:sldId id="589" r:id="rId25"/>
    <p:sldId id="558" r:id="rId26"/>
    <p:sldId id="704" r:id="rId27"/>
    <p:sldId id="702" r:id="rId28"/>
    <p:sldId id="706" r:id="rId29"/>
    <p:sldId id="556" r:id="rId30"/>
    <p:sldId id="542" r:id="rId31"/>
    <p:sldId id="547" r:id="rId32"/>
    <p:sldId id="568" r:id="rId33"/>
    <p:sldId id="569" r:id="rId34"/>
    <p:sldId id="570" r:id="rId35"/>
    <p:sldId id="707" r:id="rId36"/>
    <p:sldId id="708" r:id="rId37"/>
    <p:sldId id="705" r:id="rId38"/>
    <p:sldId id="587" r:id="rId39"/>
    <p:sldId id="560" r:id="rId40"/>
    <p:sldId id="562" r:id="rId41"/>
    <p:sldId id="596" r:id="rId42"/>
    <p:sldId id="598" r:id="rId43"/>
    <p:sldId id="599" r:id="rId44"/>
    <p:sldId id="710" r:id="rId45"/>
    <p:sldId id="656" r:id="rId46"/>
    <p:sldId id="677" r:id="rId47"/>
    <p:sldId id="687" r:id="rId48"/>
    <p:sldId id="657" r:id="rId49"/>
    <p:sldId id="678" r:id="rId50"/>
    <p:sldId id="658" r:id="rId51"/>
    <p:sldId id="711" r:id="rId52"/>
    <p:sldId id="712" r:id="rId53"/>
    <p:sldId id="676" r:id="rId54"/>
    <p:sldId id="665" r:id="rId55"/>
    <p:sldId id="675" r:id="rId56"/>
    <p:sldId id="685" r:id="rId57"/>
    <p:sldId id="653" r:id="rId58"/>
    <p:sldId id="654" r:id="rId59"/>
    <p:sldId id="655" r:id="rId60"/>
  </p:sldIdLst>
  <p:sldSz cx="12192000" cy="6858000"/>
  <p:notesSz cx="6735763" cy="9866313"/>
  <p:defaultTextStyle>
    <a:defPPr>
      <a:defRPr lang="de-DE"/>
    </a:defPPr>
    <a:lvl1pPr algn="l" defTabSz="457200" rtl="0" fontAlgn="base">
      <a:spcBef>
        <a:spcPct val="0"/>
      </a:spcBef>
      <a:spcAft>
        <a:spcPct val="0"/>
      </a:spcAft>
      <a:defRPr kern="1200">
        <a:solidFill>
          <a:schemeClr val="tx1"/>
        </a:solidFill>
        <a:latin typeface="Arial" charset="0"/>
        <a:ea typeface="ＭＳ Ｐゴシック" pitchFamily="-10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4" charset="-128"/>
        <a:cs typeface="+mn-cs"/>
      </a:defRPr>
    </a:lvl5pPr>
    <a:lvl6pPr marL="2286000" algn="l" defTabSz="914400" rtl="0" eaLnBrk="1" latinLnBrk="0" hangingPunct="1">
      <a:defRPr kern="1200">
        <a:solidFill>
          <a:schemeClr val="tx1"/>
        </a:solidFill>
        <a:latin typeface="Arial" charset="0"/>
        <a:ea typeface="ＭＳ Ｐゴシック" pitchFamily="-104" charset="-128"/>
        <a:cs typeface="+mn-cs"/>
      </a:defRPr>
    </a:lvl6pPr>
    <a:lvl7pPr marL="2743200" algn="l" defTabSz="914400" rtl="0" eaLnBrk="1" latinLnBrk="0" hangingPunct="1">
      <a:defRPr kern="1200">
        <a:solidFill>
          <a:schemeClr val="tx1"/>
        </a:solidFill>
        <a:latin typeface="Arial" charset="0"/>
        <a:ea typeface="ＭＳ Ｐゴシック" pitchFamily="-104" charset="-128"/>
        <a:cs typeface="+mn-cs"/>
      </a:defRPr>
    </a:lvl7pPr>
    <a:lvl8pPr marL="3200400" algn="l" defTabSz="914400" rtl="0" eaLnBrk="1" latinLnBrk="0" hangingPunct="1">
      <a:defRPr kern="1200">
        <a:solidFill>
          <a:schemeClr val="tx1"/>
        </a:solidFill>
        <a:latin typeface="Arial" charset="0"/>
        <a:ea typeface="ＭＳ Ｐゴシック" pitchFamily="-104" charset="-128"/>
        <a:cs typeface="+mn-cs"/>
      </a:defRPr>
    </a:lvl8pPr>
    <a:lvl9pPr marL="3657600" algn="l" defTabSz="914400" rtl="0" eaLnBrk="1" latinLnBrk="0" hangingPunct="1">
      <a:defRPr kern="1200">
        <a:solidFill>
          <a:schemeClr val="tx1"/>
        </a:solidFill>
        <a:latin typeface="Arial" charset="0"/>
        <a:ea typeface="ＭＳ Ｐゴシック" pitchFamily="-104" charset="-128"/>
        <a:cs typeface="+mn-cs"/>
      </a:defRPr>
    </a:lvl9pPr>
  </p:defaultTextStyle>
  <p:extLst>
    <p:ext uri="{521415D9-36F7-43E2-AB2F-B90AF26B5E84}">
      <p14:sectionLst xmlns:p14="http://schemas.microsoft.com/office/powerpoint/2010/main">
        <p14:section name="Standardabschnitt" id="{E8BE2C44-7831-4FB5-BAE5-7BFA614ACAEF}">
          <p14:sldIdLst>
            <p14:sldId id="257"/>
            <p14:sldId id="694"/>
            <p14:sldId id="695"/>
            <p14:sldId id="698"/>
            <p14:sldId id="699"/>
            <p14:sldId id="696"/>
            <p14:sldId id="697"/>
          </p14:sldIdLst>
        </p14:section>
        <p14:section name="Schreiben" id="{9F04BEE8-EFA7-4BE3-A566-D6281BC81F45}">
          <p14:sldIdLst>
            <p14:sldId id="703"/>
            <p14:sldId id="614"/>
            <p14:sldId id="681"/>
            <p14:sldId id="604"/>
            <p14:sldId id="700"/>
            <p14:sldId id="600"/>
            <p14:sldId id="709"/>
          </p14:sldIdLst>
        </p14:section>
        <p14:section name="Das Ausformulieren" id="{3E02E360-1265-4B11-A455-D11DF8C48121}">
          <p14:sldIdLst>
            <p14:sldId id="701"/>
            <p14:sldId id="543"/>
            <p14:sldId id="553"/>
            <p14:sldId id="549"/>
            <p14:sldId id="550"/>
            <p14:sldId id="554"/>
            <p14:sldId id="589"/>
            <p14:sldId id="558"/>
          </p14:sldIdLst>
        </p14:section>
        <p14:section name="Verständlichkeit als oberstes Ziel" id="{E20EED3C-8E25-4095-9D79-10820F2D9768}">
          <p14:sldIdLst>
            <p14:sldId id="704"/>
            <p14:sldId id="702"/>
            <p14:sldId id="706"/>
            <p14:sldId id="556"/>
            <p14:sldId id="542"/>
            <p14:sldId id="547"/>
            <p14:sldId id="568"/>
            <p14:sldId id="569"/>
            <p14:sldId id="570"/>
            <p14:sldId id="707"/>
            <p14:sldId id="708"/>
          </p14:sldIdLst>
        </p14:section>
        <p14:section name="Gendergerechtes Formulieren" id="{D368AB0A-0CF1-42AA-9205-4FB631274687}">
          <p14:sldIdLst>
            <p14:sldId id="705"/>
            <p14:sldId id="587"/>
            <p14:sldId id="560"/>
            <p14:sldId id="562"/>
            <p14:sldId id="596"/>
            <p14:sldId id="598"/>
            <p14:sldId id="599"/>
          </p14:sldIdLst>
        </p14:section>
        <p14:section name="Arten von Zitaten" id="{1C78A33C-56E5-4863-8F94-BEB5D3A2C33F}">
          <p14:sldIdLst>
            <p14:sldId id="710"/>
            <p14:sldId id="656"/>
            <p14:sldId id="677"/>
            <p14:sldId id="687"/>
            <p14:sldId id="657"/>
            <p14:sldId id="678"/>
          </p14:sldIdLst>
        </p14:section>
        <p14:section name="Kurzbeleg im Fließtext" id="{240E0C74-92EF-42D9-989C-F3432F5A608E}">
          <p14:sldIdLst>
            <p14:sldId id="658"/>
            <p14:sldId id="711"/>
            <p14:sldId id="712"/>
            <p14:sldId id="676"/>
            <p14:sldId id="665"/>
          </p14:sldIdLst>
        </p14:section>
        <p14:section name="Details zu Kurzbelegen" id="{73CFE756-70F7-4992-8749-8D94CBECED34}">
          <p14:sldIdLst>
            <p14:sldId id="675"/>
            <p14:sldId id="685"/>
            <p14:sldId id="653"/>
            <p14:sldId id="654"/>
            <p14:sldId id="65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08">
          <p15:clr>
            <a:srgbClr val="A4A3A4"/>
          </p15:clr>
        </p15:guide>
        <p15:guide id="2" pos="212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l-Michael Höferl" initials="KM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7823"/>
    <a:srgbClr val="95B3D7"/>
    <a:srgbClr val="F79646"/>
    <a:srgbClr val="FF9E1B"/>
    <a:srgbClr val="768692"/>
    <a:srgbClr val="001E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97813-A3E5-4588-B63E-CEE78229ABA0}" v="806" dt="2025-01-25T07:48:29.92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28" autoAdjust="0"/>
    <p:restoredTop sz="87500" autoAdjust="0"/>
  </p:normalViewPr>
  <p:slideViewPr>
    <p:cSldViewPr snapToObjects="1">
      <p:cViewPr varScale="1">
        <p:scale>
          <a:sx n="94" d="100"/>
          <a:sy n="94" d="100"/>
        </p:scale>
        <p:origin x="990" y="96"/>
      </p:cViewPr>
      <p:guideLst>
        <p:guide orient="horz" pos="2160"/>
        <p:guide pos="3840"/>
      </p:guideLst>
    </p:cSldViewPr>
  </p:slideViewPr>
  <p:outlineViewPr>
    <p:cViewPr>
      <p:scale>
        <a:sx n="33" d="100"/>
        <a:sy n="33" d="100"/>
      </p:scale>
      <p:origin x="0" y="7284"/>
    </p:cViewPr>
  </p:outlineViewPr>
  <p:notesTextViewPr>
    <p:cViewPr>
      <p:scale>
        <a:sx n="3" d="2"/>
        <a:sy n="3" d="2"/>
      </p:scale>
      <p:origin x="0" y="0"/>
    </p:cViewPr>
  </p:notesTextViewPr>
  <p:sorterViewPr>
    <p:cViewPr varScale="1">
      <p:scale>
        <a:sx n="1" d="1"/>
        <a:sy n="1" d="1"/>
      </p:scale>
      <p:origin x="0" y="-17472"/>
    </p:cViewPr>
  </p:sorterViewPr>
  <p:notesViewPr>
    <p:cSldViewPr snapToObjects="1">
      <p:cViewPr>
        <p:scale>
          <a:sx n="100" d="100"/>
          <a:sy n="100" d="100"/>
        </p:scale>
        <p:origin x="-1302" y="2052"/>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9F897813-A3E5-4588-B63E-CEE78229ABA0}"/>
    <pc:docChg chg="undo custSel addSld delSld modSld sldOrd delSection modSection">
      <pc:chgData name="Karl Michael Höferl" userId="544d2ce1-0a3b-4706-9dfd-c6d69d0e3c8e" providerId="ADAL" clId="{9F897813-A3E5-4588-B63E-CEE78229ABA0}" dt="2025-01-25T07:48:52.178" v="1626" actId="20577"/>
      <pc:docMkLst>
        <pc:docMk/>
      </pc:docMkLst>
      <pc:sldChg chg="modSp mod">
        <pc:chgData name="Karl Michael Höferl" userId="544d2ce1-0a3b-4706-9dfd-c6d69d0e3c8e" providerId="ADAL" clId="{9F897813-A3E5-4588-B63E-CEE78229ABA0}" dt="2025-01-09T20:02:54.381" v="146" actId="790"/>
        <pc:sldMkLst>
          <pc:docMk/>
          <pc:sldMk cId="3849336080" sldId="257"/>
        </pc:sldMkLst>
        <pc:spChg chg="mod">
          <ac:chgData name="Karl Michael Höferl" userId="544d2ce1-0a3b-4706-9dfd-c6d69d0e3c8e" providerId="ADAL" clId="{9F897813-A3E5-4588-B63E-CEE78229ABA0}" dt="2025-01-09T20:02:54.381" v="146" actId="790"/>
          <ac:spMkLst>
            <pc:docMk/>
            <pc:sldMk cId="3849336080" sldId="257"/>
            <ac:spMk id="2" creationId="{E5AE54A1-B407-0FAF-EF5E-00BBCFE38EED}"/>
          </ac:spMkLst>
        </pc:spChg>
        <pc:spChg chg="mod">
          <ac:chgData name="Karl Michael Höferl" userId="544d2ce1-0a3b-4706-9dfd-c6d69d0e3c8e" providerId="ADAL" clId="{9F897813-A3E5-4588-B63E-CEE78229ABA0}" dt="2025-01-09T20:02:54.378" v="143" actId="790"/>
          <ac:spMkLst>
            <pc:docMk/>
            <pc:sldMk cId="3849336080" sldId="257"/>
            <ac:spMk id="14" creationId="{A09609F1-6EA7-6EA9-92EC-AE0AF88F0A9E}"/>
          </ac:spMkLst>
        </pc:spChg>
        <pc:spChg chg="mod">
          <ac:chgData name="Karl Michael Höferl" userId="544d2ce1-0a3b-4706-9dfd-c6d69d0e3c8e" providerId="ADAL" clId="{9F897813-A3E5-4588-B63E-CEE78229ABA0}" dt="2025-01-09T20:02:54.379" v="144" actId="790"/>
          <ac:spMkLst>
            <pc:docMk/>
            <pc:sldMk cId="3849336080" sldId="257"/>
            <ac:spMk id="16" creationId="{09DA90B5-E494-4AF0-3BA0-1AADFE147CFF}"/>
          </ac:spMkLst>
        </pc:spChg>
        <pc:spChg chg="mod">
          <ac:chgData name="Karl Michael Höferl" userId="544d2ce1-0a3b-4706-9dfd-c6d69d0e3c8e" providerId="ADAL" clId="{9F897813-A3E5-4588-B63E-CEE78229ABA0}" dt="2025-01-09T20:02:54.379" v="145" actId="790"/>
          <ac:spMkLst>
            <pc:docMk/>
            <pc:sldMk cId="3849336080" sldId="257"/>
            <ac:spMk id="18" creationId="{8A7C6AC3-7594-83B2-4B1C-C50B903A78D6}"/>
          </ac:spMkLst>
        </pc:spChg>
      </pc:sldChg>
      <pc:sldChg chg="modSp mod ord">
        <pc:chgData name="Karl Michael Höferl" userId="544d2ce1-0a3b-4706-9dfd-c6d69d0e3c8e" providerId="ADAL" clId="{9F897813-A3E5-4588-B63E-CEE78229ABA0}" dt="2025-01-10T18:23:49.884" v="883" actId="1036"/>
        <pc:sldMkLst>
          <pc:docMk/>
          <pc:sldMk cId="2849738651" sldId="542"/>
        </pc:sldMkLst>
        <pc:spChg chg="mod">
          <ac:chgData name="Karl Michael Höferl" userId="544d2ce1-0a3b-4706-9dfd-c6d69d0e3c8e" providerId="ADAL" clId="{9F897813-A3E5-4588-B63E-CEE78229ABA0}" dt="2025-01-10T18:23:44.073" v="881"/>
          <ac:spMkLst>
            <pc:docMk/>
            <pc:sldMk cId="2849738651" sldId="542"/>
            <ac:spMk id="2" creationId="{00000000-0000-0000-0000-000000000000}"/>
          </ac:spMkLst>
        </pc:spChg>
        <pc:spChg chg="mod">
          <ac:chgData name="Karl Michael Höferl" userId="544d2ce1-0a3b-4706-9dfd-c6d69d0e3c8e" providerId="ADAL" clId="{9F897813-A3E5-4588-B63E-CEE78229ABA0}" dt="2025-01-09T20:02:54.649" v="419" actId="790"/>
          <ac:spMkLst>
            <pc:docMk/>
            <pc:sldMk cId="2849738651" sldId="542"/>
            <ac:spMk id="4" creationId="{00000000-0000-0000-0000-000000000000}"/>
          </ac:spMkLst>
        </pc:spChg>
        <pc:spChg chg="mod">
          <ac:chgData name="Karl Michael Höferl" userId="544d2ce1-0a3b-4706-9dfd-c6d69d0e3c8e" providerId="ADAL" clId="{9F897813-A3E5-4588-B63E-CEE78229ABA0}" dt="2025-01-09T20:02:54.648" v="418" actId="790"/>
          <ac:spMkLst>
            <pc:docMk/>
            <pc:sldMk cId="2849738651" sldId="542"/>
            <ac:spMk id="5" creationId="{00000000-0000-0000-0000-000000000000}"/>
          </ac:spMkLst>
        </pc:spChg>
        <pc:picChg chg="mod">
          <ac:chgData name="Karl Michael Höferl" userId="544d2ce1-0a3b-4706-9dfd-c6d69d0e3c8e" providerId="ADAL" clId="{9F897813-A3E5-4588-B63E-CEE78229ABA0}" dt="2025-01-10T18:23:49.884" v="883" actId="1036"/>
          <ac:picMkLst>
            <pc:docMk/>
            <pc:sldMk cId="2849738651" sldId="542"/>
            <ac:picMk id="1026" creationId="{00000000-0000-0000-0000-000000000000}"/>
          </ac:picMkLst>
        </pc:picChg>
      </pc:sldChg>
      <pc:sldChg chg="modSp mod ord">
        <pc:chgData name="Karl Michael Höferl" userId="544d2ce1-0a3b-4706-9dfd-c6d69d0e3c8e" providerId="ADAL" clId="{9F897813-A3E5-4588-B63E-CEE78229ABA0}" dt="2025-01-10T18:21:45.157" v="862" actId="20577"/>
        <pc:sldMkLst>
          <pc:docMk/>
          <pc:sldMk cId="4121813439" sldId="543"/>
        </pc:sldMkLst>
        <pc:spChg chg="mod">
          <ac:chgData name="Karl Michael Höferl" userId="544d2ce1-0a3b-4706-9dfd-c6d69d0e3c8e" providerId="ADAL" clId="{9F897813-A3E5-4588-B63E-CEE78229ABA0}" dt="2025-01-10T18:21:45.157" v="862" actId="20577"/>
          <ac:spMkLst>
            <pc:docMk/>
            <pc:sldMk cId="4121813439" sldId="543"/>
            <ac:spMk id="2" creationId="{00000000-0000-0000-0000-000000000000}"/>
          </ac:spMkLst>
        </pc:spChg>
        <pc:spChg chg="mod">
          <ac:chgData name="Karl Michael Höferl" userId="544d2ce1-0a3b-4706-9dfd-c6d69d0e3c8e" providerId="ADAL" clId="{9F897813-A3E5-4588-B63E-CEE78229ABA0}" dt="2025-01-09T20:13:46.495" v="567" actId="20577"/>
          <ac:spMkLst>
            <pc:docMk/>
            <pc:sldMk cId="4121813439" sldId="543"/>
            <ac:spMk id="3" creationId="{00000000-0000-0000-0000-000000000000}"/>
          </ac:spMkLst>
        </pc:spChg>
        <pc:spChg chg="mod">
          <ac:chgData name="Karl Michael Höferl" userId="544d2ce1-0a3b-4706-9dfd-c6d69d0e3c8e" providerId="ADAL" clId="{9F897813-A3E5-4588-B63E-CEE78229ABA0}" dt="2025-01-09T20:02:54.609" v="375" actId="790"/>
          <ac:spMkLst>
            <pc:docMk/>
            <pc:sldMk cId="4121813439" sldId="543"/>
            <ac:spMk id="5" creationId="{00000000-0000-0000-0000-000000000000}"/>
          </ac:spMkLst>
        </pc:spChg>
      </pc:sldChg>
      <pc:sldChg chg="modSp mod ord">
        <pc:chgData name="Karl Michael Höferl" userId="544d2ce1-0a3b-4706-9dfd-c6d69d0e3c8e" providerId="ADAL" clId="{9F897813-A3E5-4588-B63E-CEE78229ABA0}" dt="2025-01-10T18:24:08.103" v="890" actId="20577"/>
        <pc:sldMkLst>
          <pc:docMk/>
          <pc:sldMk cId="1740371501" sldId="547"/>
        </pc:sldMkLst>
        <pc:spChg chg="mod">
          <ac:chgData name="Karl Michael Höferl" userId="544d2ce1-0a3b-4706-9dfd-c6d69d0e3c8e" providerId="ADAL" clId="{9F897813-A3E5-4588-B63E-CEE78229ABA0}" dt="2025-01-10T18:24:08.103" v="890" actId="20577"/>
          <ac:spMkLst>
            <pc:docMk/>
            <pc:sldMk cId="1740371501" sldId="547"/>
            <ac:spMk id="2" creationId="{00000000-0000-0000-0000-000000000000}"/>
          </ac:spMkLst>
        </pc:spChg>
        <pc:spChg chg="mod">
          <ac:chgData name="Karl Michael Höferl" userId="544d2ce1-0a3b-4706-9dfd-c6d69d0e3c8e" providerId="ADAL" clId="{9F897813-A3E5-4588-B63E-CEE78229ABA0}" dt="2025-01-09T20:31:50.784" v="814" actId="20577"/>
          <ac:spMkLst>
            <pc:docMk/>
            <pc:sldMk cId="1740371501" sldId="547"/>
            <ac:spMk id="3" creationId="{00000000-0000-0000-0000-000000000000}"/>
          </ac:spMkLst>
        </pc:spChg>
        <pc:spChg chg="mod">
          <ac:chgData name="Karl Michael Höferl" userId="544d2ce1-0a3b-4706-9dfd-c6d69d0e3c8e" providerId="ADAL" clId="{9F897813-A3E5-4588-B63E-CEE78229ABA0}" dt="2025-01-09T20:02:54.652" v="422" actId="790"/>
          <ac:spMkLst>
            <pc:docMk/>
            <pc:sldMk cId="1740371501" sldId="547"/>
            <ac:spMk id="4" creationId="{00000000-0000-0000-0000-000000000000}"/>
          </ac:spMkLst>
        </pc:spChg>
      </pc:sldChg>
      <pc:sldChg chg="modSp mod ord">
        <pc:chgData name="Karl Michael Höferl" userId="544d2ce1-0a3b-4706-9dfd-c6d69d0e3c8e" providerId="ADAL" clId="{9F897813-A3E5-4588-B63E-CEE78229ABA0}" dt="2025-01-10T18:21:58.918" v="866" actId="20577"/>
        <pc:sldMkLst>
          <pc:docMk/>
          <pc:sldMk cId="3535476629" sldId="549"/>
        </pc:sldMkLst>
        <pc:spChg chg="mod">
          <ac:chgData name="Karl Michael Höferl" userId="544d2ce1-0a3b-4706-9dfd-c6d69d0e3c8e" providerId="ADAL" clId="{9F897813-A3E5-4588-B63E-CEE78229ABA0}" dt="2025-01-10T18:21:58.918" v="866" actId="20577"/>
          <ac:spMkLst>
            <pc:docMk/>
            <pc:sldMk cId="3535476629" sldId="549"/>
            <ac:spMk id="2" creationId="{00000000-0000-0000-0000-000000000000}"/>
          </ac:spMkLst>
        </pc:spChg>
        <pc:spChg chg="mod">
          <ac:chgData name="Karl Michael Höferl" userId="544d2ce1-0a3b-4706-9dfd-c6d69d0e3c8e" providerId="ADAL" clId="{9F897813-A3E5-4588-B63E-CEE78229ABA0}" dt="2025-01-09T20:15:18.071" v="602"/>
          <ac:spMkLst>
            <pc:docMk/>
            <pc:sldMk cId="3535476629" sldId="549"/>
            <ac:spMk id="3" creationId="{00000000-0000-0000-0000-000000000000}"/>
          </ac:spMkLst>
        </pc:spChg>
        <pc:spChg chg="mod">
          <ac:chgData name="Karl Michael Höferl" userId="544d2ce1-0a3b-4706-9dfd-c6d69d0e3c8e" providerId="ADAL" clId="{9F897813-A3E5-4588-B63E-CEE78229ABA0}" dt="2025-01-09T20:02:54.616" v="381" actId="790"/>
          <ac:spMkLst>
            <pc:docMk/>
            <pc:sldMk cId="3535476629" sldId="549"/>
            <ac:spMk id="6" creationId="{00000000-0000-0000-0000-000000000000}"/>
          </ac:spMkLst>
        </pc:spChg>
        <pc:picChg chg="mod">
          <ac:chgData name="Karl Michael Höferl" userId="544d2ce1-0a3b-4706-9dfd-c6d69d0e3c8e" providerId="ADAL" clId="{9F897813-A3E5-4588-B63E-CEE78229ABA0}" dt="2025-01-09T20:16:19.435" v="622" actId="1076"/>
          <ac:picMkLst>
            <pc:docMk/>
            <pc:sldMk cId="3535476629" sldId="549"/>
            <ac:picMk id="5" creationId="{00000000-0000-0000-0000-000000000000}"/>
          </ac:picMkLst>
        </pc:picChg>
      </pc:sldChg>
      <pc:sldChg chg="addSp delSp modSp mod ord">
        <pc:chgData name="Karl Michael Höferl" userId="544d2ce1-0a3b-4706-9dfd-c6d69d0e3c8e" providerId="ADAL" clId="{9F897813-A3E5-4588-B63E-CEE78229ABA0}" dt="2025-01-10T18:22:04.476" v="868" actId="20577"/>
        <pc:sldMkLst>
          <pc:docMk/>
          <pc:sldMk cId="229555415" sldId="550"/>
        </pc:sldMkLst>
        <pc:spChg chg="mod">
          <ac:chgData name="Karl Michael Höferl" userId="544d2ce1-0a3b-4706-9dfd-c6d69d0e3c8e" providerId="ADAL" clId="{9F897813-A3E5-4588-B63E-CEE78229ABA0}" dt="2025-01-10T18:22:04.476" v="868" actId="20577"/>
          <ac:spMkLst>
            <pc:docMk/>
            <pc:sldMk cId="229555415" sldId="550"/>
            <ac:spMk id="2" creationId="{00000000-0000-0000-0000-000000000000}"/>
          </ac:spMkLst>
        </pc:spChg>
        <pc:spChg chg="mod">
          <ac:chgData name="Karl Michael Höferl" userId="544d2ce1-0a3b-4706-9dfd-c6d69d0e3c8e" providerId="ADAL" clId="{9F897813-A3E5-4588-B63E-CEE78229ABA0}" dt="2025-01-09T20:16:00.653" v="619"/>
          <ac:spMkLst>
            <pc:docMk/>
            <pc:sldMk cId="229555415" sldId="550"/>
            <ac:spMk id="3" creationId="{00000000-0000-0000-0000-000000000000}"/>
          </ac:spMkLst>
        </pc:spChg>
        <pc:spChg chg="mod">
          <ac:chgData name="Karl Michael Höferl" userId="544d2ce1-0a3b-4706-9dfd-c6d69d0e3c8e" providerId="ADAL" clId="{9F897813-A3E5-4588-B63E-CEE78229ABA0}" dt="2025-01-09T20:02:54.620" v="384" actId="790"/>
          <ac:spMkLst>
            <pc:docMk/>
            <pc:sldMk cId="229555415" sldId="550"/>
            <ac:spMk id="5" creationId="{00000000-0000-0000-0000-000000000000}"/>
          </ac:spMkLst>
        </pc:spChg>
        <pc:picChg chg="add mod">
          <ac:chgData name="Karl Michael Höferl" userId="544d2ce1-0a3b-4706-9dfd-c6d69d0e3c8e" providerId="ADAL" clId="{9F897813-A3E5-4588-B63E-CEE78229ABA0}" dt="2025-01-09T20:16:20.885" v="623"/>
          <ac:picMkLst>
            <pc:docMk/>
            <pc:sldMk cId="229555415" sldId="550"/>
            <ac:picMk id="6" creationId="{3BB4CF1B-314D-87E5-65BA-BCF332CEFEAD}"/>
          </ac:picMkLst>
        </pc:picChg>
      </pc:sldChg>
      <pc:sldChg chg="modSp mod ord">
        <pc:chgData name="Karl Michael Höferl" userId="544d2ce1-0a3b-4706-9dfd-c6d69d0e3c8e" providerId="ADAL" clId="{9F897813-A3E5-4588-B63E-CEE78229ABA0}" dt="2025-01-10T18:21:53.801" v="864" actId="20577"/>
        <pc:sldMkLst>
          <pc:docMk/>
          <pc:sldMk cId="3474532643" sldId="553"/>
        </pc:sldMkLst>
        <pc:spChg chg="mod">
          <ac:chgData name="Karl Michael Höferl" userId="544d2ce1-0a3b-4706-9dfd-c6d69d0e3c8e" providerId="ADAL" clId="{9F897813-A3E5-4588-B63E-CEE78229ABA0}" dt="2025-01-10T18:21:53.801" v="864" actId="20577"/>
          <ac:spMkLst>
            <pc:docMk/>
            <pc:sldMk cId="3474532643" sldId="553"/>
            <ac:spMk id="2" creationId="{00000000-0000-0000-0000-000000000000}"/>
          </ac:spMkLst>
        </pc:spChg>
        <pc:spChg chg="mod">
          <ac:chgData name="Karl Michael Höferl" userId="544d2ce1-0a3b-4706-9dfd-c6d69d0e3c8e" providerId="ADAL" clId="{9F897813-A3E5-4588-B63E-CEE78229ABA0}" dt="2025-01-09T20:02:54.613" v="377" actId="790"/>
          <ac:spMkLst>
            <pc:docMk/>
            <pc:sldMk cId="3474532643" sldId="553"/>
            <ac:spMk id="3" creationId="{00000000-0000-0000-0000-000000000000}"/>
          </ac:spMkLst>
        </pc:spChg>
        <pc:spChg chg="mod">
          <ac:chgData name="Karl Michael Höferl" userId="544d2ce1-0a3b-4706-9dfd-c6d69d0e3c8e" providerId="ADAL" clId="{9F897813-A3E5-4588-B63E-CEE78229ABA0}" dt="2025-01-09T20:02:54.613" v="378" actId="790"/>
          <ac:spMkLst>
            <pc:docMk/>
            <pc:sldMk cId="3474532643" sldId="553"/>
            <ac:spMk id="5" creationId="{00000000-0000-0000-0000-000000000000}"/>
          </ac:spMkLst>
        </pc:spChg>
      </pc:sldChg>
      <pc:sldChg chg="modSp mod ord">
        <pc:chgData name="Karl Michael Höferl" userId="544d2ce1-0a3b-4706-9dfd-c6d69d0e3c8e" providerId="ADAL" clId="{9F897813-A3E5-4588-B63E-CEE78229ABA0}" dt="2025-01-10T18:22:16.817" v="871" actId="20577"/>
        <pc:sldMkLst>
          <pc:docMk/>
          <pc:sldMk cId="2108262511" sldId="554"/>
        </pc:sldMkLst>
        <pc:spChg chg="mod">
          <ac:chgData name="Karl Michael Höferl" userId="544d2ce1-0a3b-4706-9dfd-c6d69d0e3c8e" providerId="ADAL" clId="{9F897813-A3E5-4588-B63E-CEE78229ABA0}" dt="2025-01-10T18:22:16.817" v="871" actId="20577"/>
          <ac:spMkLst>
            <pc:docMk/>
            <pc:sldMk cId="2108262511" sldId="554"/>
            <ac:spMk id="2" creationId="{00000000-0000-0000-0000-000000000000}"/>
          </ac:spMkLst>
        </pc:spChg>
        <pc:spChg chg="mod">
          <ac:chgData name="Karl Michael Höferl" userId="544d2ce1-0a3b-4706-9dfd-c6d69d0e3c8e" providerId="ADAL" clId="{9F897813-A3E5-4588-B63E-CEE78229ABA0}" dt="2025-01-09T20:17:03.520" v="651"/>
          <ac:spMkLst>
            <pc:docMk/>
            <pc:sldMk cId="2108262511" sldId="554"/>
            <ac:spMk id="3" creationId="{00000000-0000-0000-0000-000000000000}"/>
          </ac:spMkLst>
        </pc:spChg>
        <pc:spChg chg="mod">
          <ac:chgData name="Karl Michael Höferl" userId="544d2ce1-0a3b-4706-9dfd-c6d69d0e3c8e" providerId="ADAL" clId="{9F897813-A3E5-4588-B63E-CEE78229ABA0}" dt="2025-01-09T20:02:54.623" v="387" actId="790"/>
          <ac:spMkLst>
            <pc:docMk/>
            <pc:sldMk cId="2108262511" sldId="554"/>
            <ac:spMk id="5" creationId="{00000000-0000-0000-0000-000000000000}"/>
          </ac:spMkLst>
        </pc:spChg>
      </pc:sldChg>
      <pc:sldChg chg="add del">
        <pc:chgData name="Karl Michael Höferl" userId="544d2ce1-0a3b-4706-9dfd-c6d69d0e3c8e" providerId="ADAL" clId="{9F897813-A3E5-4588-B63E-CEE78229ABA0}" dt="2025-01-10T18:39:07.656" v="1067"/>
        <pc:sldMkLst>
          <pc:docMk/>
          <pc:sldMk cId="3489229145" sldId="555"/>
        </pc:sldMkLst>
      </pc:sldChg>
      <pc:sldChg chg="modSp add del mod ord">
        <pc:chgData name="Karl Michael Höferl" userId="544d2ce1-0a3b-4706-9dfd-c6d69d0e3c8e" providerId="ADAL" clId="{9F897813-A3E5-4588-B63E-CEE78229ABA0}" dt="2025-01-10T18:44:05.722" v="1117" actId="18676"/>
        <pc:sldMkLst>
          <pc:docMk/>
          <pc:sldMk cId="4032764279" sldId="555"/>
        </pc:sldMkLst>
      </pc:sldChg>
      <pc:sldChg chg="modSp mod ord">
        <pc:chgData name="Karl Michael Höferl" userId="544d2ce1-0a3b-4706-9dfd-c6d69d0e3c8e" providerId="ADAL" clId="{9F897813-A3E5-4588-B63E-CEE78229ABA0}" dt="2025-01-10T18:23:30.089" v="880" actId="20577"/>
        <pc:sldMkLst>
          <pc:docMk/>
          <pc:sldMk cId="3597724401" sldId="556"/>
        </pc:sldMkLst>
        <pc:spChg chg="mod">
          <ac:chgData name="Karl Michael Höferl" userId="544d2ce1-0a3b-4706-9dfd-c6d69d0e3c8e" providerId="ADAL" clId="{9F897813-A3E5-4588-B63E-CEE78229ABA0}" dt="2025-01-10T18:23:30.089" v="880" actId="20577"/>
          <ac:spMkLst>
            <pc:docMk/>
            <pc:sldMk cId="3597724401" sldId="556"/>
            <ac:spMk id="2" creationId="{00000000-0000-0000-0000-000000000000}"/>
          </ac:spMkLst>
        </pc:spChg>
        <pc:spChg chg="mod">
          <ac:chgData name="Karl Michael Höferl" userId="544d2ce1-0a3b-4706-9dfd-c6d69d0e3c8e" providerId="ADAL" clId="{9F897813-A3E5-4588-B63E-CEE78229ABA0}" dt="2025-01-09T20:26:06.691" v="679" actId="20577"/>
          <ac:spMkLst>
            <pc:docMk/>
            <pc:sldMk cId="3597724401" sldId="556"/>
            <ac:spMk id="3" creationId="{00000000-0000-0000-0000-000000000000}"/>
          </ac:spMkLst>
        </pc:spChg>
        <pc:spChg chg="mod">
          <ac:chgData name="Karl Michael Höferl" userId="544d2ce1-0a3b-4706-9dfd-c6d69d0e3c8e" providerId="ADAL" clId="{9F897813-A3E5-4588-B63E-CEE78229ABA0}" dt="2025-01-09T20:02:54.645" v="415" actId="790"/>
          <ac:spMkLst>
            <pc:docMk/>
            <pc:sldMk cId="3597724401" sldId="556"/>
            <ac:spMk id="4" creationId="{00000000-0000-0000-0000-000000000000}"/>
          </ac:spMkLst>
        </pc:spChg>
        <pc:spChg chg="mod">
          <ac:chgData name="Karl Michael Höferl" userId="544d2ce1-0a3b-4706-9dfd-c6d69d0e3c8e" providerId="ADAL" clId="{9F897813-A3E5-4588-B63E-CEE78229ABA0}" dt="2025-01-09T20:02:54.647" v="416" actId="790"/>
          <ac:spMkLst>
            <pc:docMk/>
            <pc:sldMk cId="3597724401" sldId="556"/>
            <ac:spMk id="5" creationId="{00000000-0000-0000-0000-000000000000}"/>
          </ac:spMkLst>
        </pc:spChg>
      </pc:sldChg>
      <pc:sldChg chg="modSp add del mod ord">
        <pc:chgData name="Karl Michael Höferl" userId="544d2ce1-0a3b-4706-9dfd-c6d69d0e3c8e" providerId="ADAL" clId="{9F897813-A3E5-4588-B63E-CEE78229ABA0}" dt="2025-01-10T18:44:05.722" v="1117" actId="18676"/>
        <pc:sldMkLst>
          <pc:docMk/>
          <pc:sldMk cId="1748863337" sldId="557"/>
        </pc:sldMkLst>
      </pc:sldChg>
      <pc:sldChg chg="add del">
        <pc:chgData name="Karl Michael Höferl" userId="544d2ce1-0a3b-4706-9dfd-c6d69d0e3c8e" providerId="ADAL" clId="{9F897813-A3E5-4588-B63E-CEE78229ABA0}" dt="2025-01-10T18:39:07.656" v="1067"/>
        <pc:sldMkLst>
          <pc:docMk/>
          <pc:sldMk cId="4165806738" sldId="557"/>
        </pc:sldMkLst>
      </pc:sldChg>
      <pc:sldChg chg="modSp add del mod ord">
        <pc:chgData name="Karl Michael Höferl" userId="544d2ce1-0a3b-4706-9dfd-c6d69d0e3c8e" providerId="ADAL" clId="{9F897813-A3E5-4588-B63E-CEE78229ABA0}" dt="2025-01-10T18:39:09.597" v="1069" actId="47"/>
        <pc:sldMkLst>
          <pc:docMk/>
          <pc:sldMk cId="1677242615" sldId="558"/>
        </pc:sldMkLst>
        <pc:spChg chg="mod">
          <ac:chgData name="Karl Michael Höferl" userId="544d2ce1-0a3b-4706-9dfd-c6d69d0e3c8e" providerId="ADAL" clId="{9F897813-A3E5-4588-B63E-CEE78229ABA0}" dt="2025-01-10T18:22:57.722" v="875" actId="20577"/>
          <ac:spMkLst>
            <pc:docMk/>
            <pc:sldMk cId="1677242615" sldId="558"/>
            <ac:spMk id="2" creationId="{00000000-0000-0000-0000-000000000000}"/>
          </ac:spMkLst>
        </pc:spChg>
        <pc:spChg chg="mod">
          <ac:chgData name="Karl Michael Höferl" userId="544d2ce1-0a3b-4706-9dfd-c6d69d0e3c8e" providerId="ADAL" clId="{9F897813-A3E5-4588-B63E-CEE78229ABA0}" dt="2025-01-09T20:26:14.723" v="690"/>
          <ac:spMkLst>
            <pc:docMk/>
            <pc:sldMk cId="1677242615" sldId="558"/>
            <ac:spMk id="3" creationId="{00000000-0000-0000-0000-000000000000}"/>
          </ac:spMkLst>
        </pc:spChg>
        <pc:spChg chg="mod">
          <ac:chgData name="Karl Michael Höferl" userId="544d2ce1-0a3b-4706-9dfd-c6d69d0e3c8e" providerId="ADAL" clId="{9F897813-A3E5-4588-B63E-CEE78229ABA0}" dt="2025-01-09T20:02:54.642" v="412" actId="790"/>
          <ac:spMkLst>
            <pc:docMk/>
            <pc:sldMk cId="1677242615" sldId="558"/>
            <ac:spMk id="5" creationId="{00000000-0000-0000-0000-000000000000}"/>
          </ac:spMkLst>
        </pc:spChg>
        <pc:picChg chg="mod">
          <ac:chgData name="Karl Michael Höferl" userId="544d2ce1-0a3b-4706-9dfd-c6d69d0e3c8e" providerId="ADAL" clId="{9F897813-A3E5-4588-B63E-CEE78229ABA0}" dt="2025-01-09T20:26:50.621" v="694" actId="1076"/>
          <ac:picMkLst>
            <pc:docMk/>
            <pc:sldMk cId="1677242615" sldId="558"/>
            <ac:picMk id="13314" creationId="{00000000-0000-0000-0000-000000000000}"/>
          </ac:picMkLst>
        </pc:picChg>
      </pc:sldChg>
      <pc:sldChg chg="modSp mod ord">
        <pc:chgData name="Karl Michael Höferl" userId="544d2ce1-0a3b-4706-9dfd-c6d69d0e3c8e" providerId="ADAL" clId="{9F897813-A3E5-4588-B63E-CEE78229ABA0}" dt="2025-01-10T18:30:56.134" v="1009" actId="1076"/>
        <pc:sldMkLst>
          <pc:docMk/>
          <pc:sldMk cId="2982904709" sldId="560"/>
        </pc:sldMkLst>
        <pc:spChg chg="mod">
          <ac:chgData name="Karl Michael Höferl" userId="544d2ce1-0a3b-4706-9dfd-c6d69d0e3c8e" providerId="ADAL" clId="{9F897813-A3E5-4588-B63E-CEE78229ABA0}" dt="2025-01-10T18:29:29.517" v="976" actId="20577"/>
          <ac:spMkLst>
            <pc:docMk/>
            <pc:sldMk cId="2982904709" sldId="560"/>
            <ac:spMk id="2" creationId="{00000000-0000-0000-0000-000000000000}"/>
          </ac:spMkLst>
        </pc:spChg>
        <pc:spChg chg="mod">
          <ac:chgData name="Karl Michael Höferl" userId="544d2ce1-0a3b-4706-9dfd-c6d69d0e3c8e" providerId="ADAL" clId="{9F897813-A3E5-4588-B63E-CEE78229ABA0}" dt="2025-01-10T18:30:17.666" v="1006"/>
          <ac:spMkLst>
            <pc:docMk/>
            <pc:sldMk cId="2982904709" sldId="560"/>
            <ac:spMk id="3" creationId="{00000000-0000-0000-0000-000000000000}"/>
          </ac:spMkLst>
        </pc:spChg>
        <pc:spChg chg="mod">
          <ac:chgData name="Karl Michael Höferl" userId="544d2ce1-0a3b-4706-9dfd-c6d69d0e3c8e" providerId="ADAL" clId="{9F897813-A3E5-4588-B63E-CEE78229ABA0}" dt="2025-01-09T20:02:54.683" v="462" actId="790"/>
          <ac:spMkLst>
            <pc:docMk/>
            <pc:sldMk cId="2982904709" sldId="560"/>
            <ac:spMk id="5" creationId="{00000000-0000-0000-0000-000000000000}"/>
          </ac:spMkLst>
        </pc:spChg>
        <pc:picChg chg="mod">
          <ac:chgData name="Karl Michael Höferl" userId="544d2ce1-0a3b-4706-9dfd-c6d69d0e3c8e" providerId="ADAL" clId="{9F897813-A3E5-4588-B63E-CEE78229ABA0}" dt="2025-01-10T18:30:56.134" v="1009" actId="1076"/>
          <ac:picMkLst>
            <pc:docMk/>
            <pc:sldMk cId="2982904709" sldId="560"/>
            <ac:picMk id="12290" creationId="{00000000-0000-0000-0000-000000000000}"/>
          </ac:picMkLst>
        </pc:picChg>
      </pc:sldChg>
      <pc:sldChg chg="modSp mod ord modAnim modNotesTx">
        <pc:chgData name="Karl Michael Höferl" userId="544d2ce1-0a3b-4706-9dfd-c6d69d0e3c8e" providerId="ADAL" clId="{9F897813-A3E5-4588-B63E-CEE78229ABA0}" dt="2025-01-10T18:33:00.537" v="1018" actId="20577"/>
        <pc:sldMkLst>
          <pc:docMk/>
          <pc:sldMk cId="1184219774" sldId="562"/>
        </pc:sldMkLst>
        <pc:spChg chg="mod">
          <ac:chgData name="Karl Michael Höferl" userId="544d2ce1-0a3b-4706-9dfd-c6d69d0e3c8e" providerId="ADAL" clId="{9F897813-A3E5-4588-B63E-CEE78229ABA0}" dt="2025-01-10T18:33:00.537" v="1018" actId="20577"/>
          <ac:spMkLst>
            <pc:docMk/>
            <pc:sldMk cId="1184219774" sldId="562"/>
            <ac:spMk id="2" creationId="{00000000-0000-0000-0000-000000000000}"/>
          </ac:spMkLst>
        </pc:spChg>
        <pc:spChg chg="mod">
          <ac:chgData name="Karl Michael Höferl" userId="544d2ce1-0a3b-4706-9dfd-c6d69d0e3c8e" providerId="ADAL" clId="{9F897813-A3E5-4588-B63E-CEE78229ABA0}" dt="2025-01-10T18:32:12.547" v="1014" actId="20577"/>
          <ac:spMkLst>
            <pc:docMk/>
            <pc:sldMk cId="1184219774" sldId="562"/>
            <ac:spMk id="3" creationId="{00000000-0000-0000-0000-000000000000}"/>
          </ac:spMkLst>
        </pc:spChg>
        <pc:spChg chg="mod">
          <ac:chgData name="Karl Michael Höferl" userId="544d2ce1-0a3b-4706-9dfd-c6d69d0e3c8e" providerId="ADAL" clId="{9F897813-A3E5-4588-B63E-CEE78229ABA0}" dt="2025-01-10T18:32:38.570" v="1016" actId="20577"/>
          <ac:spMkLst>
            <pc:docMk/>
            <pc:sldMk cId="1184219774" sldId="562"/>
            <ac:spMk id="4" creationId="{00000000-0000-0000-0000-000000000000}"/>
          </ac:spMkLst>
        </pc:spChg>
        <pc:picChg chg="mod">
          <ac:chgData name="Karl Michael Höferl" userId="544d2ce1-0a3b-4706-9dfd-c6d69d0e3c8e" providerId="ADAL" clId="{9F897813-A3E5-4588-B63E-CEE78229ABA0}" dt="2025-01-10T18:32:20.075" v="1015" actId="1076"/>
          <ac:picMkLst>
            <pc:docMk/>
            <pc:sldMk cId="1184219774" sldId="562"/>
            <ac:picMk id="1026" creationId="{00000000-0000-0000-0000-000000000000}"/>
          </ac:picMkLst>
        </pc:picChg>
      </pc:sldChg>
      <pc:sldChg chg="modSp mod ord">
        <pc:chgData name="Karl Michael Höferl" userId="544d2ce1-0a3b-4706-9dfd-c6d69d0e3c8e" providerId="ADAL" clId="{9F897813-A3E5-4588-B63E-CEE78229ABA0}" dt="2025-01-10T18:24:27.590" v="893" actId="20577"/>
        <pc:sldMkLst>
          <pc:docMk/>
          <pc:sldMk cId="1502608741" sldId="568"/>
        </pc:sldMkLst>
        <pc:spChg chg="mod">
          <ac:chgData name="Karl Michael Höferl" userId="544d2ce1-0a3b-4706-9dfd-c6d69d0e3c8e" providerId="ADAL" clId="{9F897813-A3E5-4588-B63E-CEE78229ABA0}" dt="2025-01-10T18:24:27.590" v="893" actId="20577"/>
          <ac:spMkLst>
            <pc:docMk/>
            <pc:sldMk cId="1502608741" sldId="568"/>
            <ac:spMk id="2" creationId="{00000000-0000-0000-0000-000000000000}"/>
          </ac:spMkLst>
        </pc:spChg>
        <pc:spChg chg="mod">
          <ac:chgData name="Karl Michael Höferl" userId="544d2ce1-0a3b-4706-9dfd-c6d69d0e3c8e" providerId="ADAL" clId="{9F897813-A3E5-4588-B63E-CEE78229ABA0}" dt="2025-01-09T20:28:20.611" v="705"/>
          <ac:spMkLst>
            <pc:docMk/>
            <pc:sldMk cId="1502608741" sldId="568"/>
            <ac:spMk id="3" creationId="{00000000-0000-0000-0000-000000000000}"/>
          </ac:spMkLst>
        </pc:spChg>
        <pc:spChg chg="mod">
          <ac:chgData name="Karl Michael Höferl" userId="544d2ce1-0a3b-4706-9dfd-c6d69d0e3c8e" providerId="ADAL" clId="{9F897813-A3E5-4588-B63E-CEE78229ABA0}" dt="2025-01-09T20:02:54.655" v="425" actId="790"/>
          <ac:spMkLst>
            <pc:docMk/>
            <pc:sldMk cId="1502608741" sldId="568"/>
            <ac:spMk id="4" creationId="{00000000-0000-0000-0000-000000000000}"/>
          </ac:spMkLst>
        </pc:spChg>
      </pc:sldChg>
      <pc:sldChg chg="modSp mod ord">
        <pc:chgData name="Karl Michael Höferl" userId="544d2ce1-0a3b-4706-9dfd-c6d69d0e3c8e" providerId="ADAL" clId="{9F897813-A3E5-4588-B63E-CEE78229ABA0}" dt="2025-01-10T18:24:41.705" v="897" actId="20577"/>
        <pc:sldMkLst>
          <pc:docMk/>
          <pc:sldMk cId="1123433450" sldId="569"/>
        </pc:sldMkLst>
        <pc:spChg chg="mod">
          <ac:chgData name="Karl Michael Höferl" userId="544d2ce1-0a3b-4706-9dfd-c6d69d0e3c8e" providerId="ADAL" clId="{9F897813-A3E5-4588-B63E-CEE78229ABA0}" dt="2025-01-10T18:24:41.705" v="897" actId="20577"/>
          <ac:spMkLst>
            <pc:docMk/>
            <pc:sldMk cId="1123433450" sldId="569"/>
            <ac:spMk id="2" creationId="{00000000-0000-0000-0000-000000000000}"/>
          </ac:spMkLst>
        </pc:spChg>
        <pc:spChg chg="mod">
          <ac:chgData name="Karl Michael Höferl" userId="544d2ce1-0a3b-4706-9dfd-c6d69d0e3c8e" providerId="ADAL" clId="{9F897813-A3E5-4588-B63E-CEE78229ABA0}" dt="2025-01-09T20:29:10.503" v="722" actId="404"/>
          <ac:spMkLst>
            <pc:docMk/>
            <pc:sldMk cId="1123433450" sldId="569"/>
            <ac:spMk id="3" creationId="{00000000-0000-0000-0000-000000000000}"/>
          </ac:spMkLst>
        </pc:spChg>
        <pc:spChg chg="mod">
          <ac:chgData name="Karl Michael Höferl" userId="544d2ce1-0a3b-4706-9dfd-c6d69d0e3c8e" providerId="ADAL" clId="{9F897813-A3E5-4588-B63E-CEE78229ABA0}" dt="2025-01-09T20:02:54.658" v="428" actId="790"/>
          <ac:spMkLst>
            <pc:docMk/>
            <pc:sldMk cId="1123433450" sldId="569"/>
            <ac:spMk id="4" creationId="{00000000-0000-0000-0000-000000000000}"/>
          </ac:spMkLst>
        </pc:spChg>
      </pc:sldChg>
      <pc:sldChg chg="modSp mod ord">
        <pc:chgData name="Karl Michael Höferl" userId="544d2ce1-0a3b-4706-9dfd-c6d69d0e3c8e" providerId="ADAL" clId="{9F897813-A3E5-4588-B63E-CEE78229ABA0}" dt="2025-01-10T18:25:04.509" v="900" actId="20577"/>
        <pc:sldMkLst>
          <pc:docMk/>
          <pc:sldMk cId="4183969769" sldId="570"/>
        </pc:sldMkLst>
        <pc:spChg chg="mod">
          <ac:chgData name="Karl Michael Höferl" userId="544d2ce1-0a3b-4706-9dfd-c6d69d0e3c8e" providerId="ADAL" clId="{9F897813-A3E5-4588-B63E-CEE78229ABA0}" dt="2025-01-10T18:25:04.509" v="900" actId="20577"/>
          <ac:spMkLst>
            <pc:docMk/>
            <pc:sldMk cId="4183969769" sldId="570"/>
            <ac:spMk id="2" creationId="{00000000-0000-0000-0000-000000000000}"/>
          </ac:spMkLst>
        </pc:spChg>
        <pc:spChg chg="mod">
          <ac:chgData name="Karl Michael Höferl" userId="544d2ce1-0a3b-4706-9dfd-c6d69d0e3c8e" providerId="ADAL" clId="{9F897813-A3E5-4588-B63E-CEE78229ABA0}" dt="2025-01-09T20:32:40.802" v="833"/>
          <ac:spMkLst>
            <pc:docMk/>
            <pc:sldMk cId="4183969769" sldId="570"/>
            <ac:spMk id="3" creationId="{00000000-0000-0000-0000-000000000000}"/>
          </ac:spMkLst>
        </pc:spChg>
        <pc:spChg chg="mod">
          <ac:chgData name="Karl Michael Höferl" userId="544d2ce1-0a3b-4706-9dfd-c6d69d0e3c8e" providerId="ADAL" clId="{9F897813-A3E5-4588-B63E-CEE78229ABA0}" dt="2025-01-09T20:02:54.660" v="431" actId="790"/>
          <ac:spMkLst>
            <pc:docMk/>
            <pc:sldMk cId="4183969769" sldId="570"/>
            <ac:spMk id="4" creationId="{00000000-0000-0000-0000-000000000000}"/>
          </ac:spMkLst>
        </pc:spChg>
      </pc:sldChg>
      <pc:sldChg chg="modSp add del mod ord">
        <pc:chgData name="Karl Michael Höferl" userId="544d2ce1-0a3b-4706-9dfd-c6d69d0e3c8e" providerId="ADAL" clId="{9F897813-A3E5-4588-B63E-CEE78229ABA0}" dt="2025-01-10T18:44:05.722" v="1117" actId="18676"/>
        <pc:sldMkLst>
          <pc:docMk/>
          <pc:sldMk cId="786719170" sldId="575"/>
        </pc:sldMkLst>
      </pc:sldChg>
      <pc:sldChg chg="add del">
        <pc:chgData name="Karl Michael Höferl" userId="544d2ce1-0a3b-4706-9dfd-c6d69d0e3c8e" providerId="ADAL" clId="{9F897813-A3E5-4588-B63E-CEE78229ABA0}" dt="2025-01-10T18:39:07.656" v="1067"/>
        <pc:sldMkLst>
          <pc:docMk/>
          <pc:sldMk cId="3988254676" sldId="575"/>
        </pc:sldMkLst>
      </pc:sldChg>
      <pc:sldChg chg="modSp mod ord">
        <pc:chgData name="Karl Michael Höferl" userId="544d2ce1-0a3b-4706-9dfd-c6d69d0e3c8e" providerId="ADAL" clId="{9F897813-A3E5-4588-B63E-CEE78229ABA0}" dt="2025-01-10T18:33:08.376" v="1020"/>
        <pc:sldMkLst>
          <pc:docMk/>
          <pc:sldMk cId="3192195840" sldId="587"/>
        </pc:sldMkLst>
        <pc:spChg chg="mod">
          <ac:chgData name="Karl Michael Höferl" userId="544d2ce1-0a3b-4706-9dfd-c6d69d0e3c8e" providerId="ADAL" clId="{9F897813-A3E5-4588-B63E-CEE78229ABA0}" dt="2025-01-09T20:02:54.687" v="467" actId="790"/>
          <ac:spMkLst>
            <pc:docMk/>
            <pc:sldMk cId="3192195840" sldId="587"/>
            <ac:spMk id="5" creationId="{00000000-0000-0000-0000-000000000000}"/>
          </ac:spMkLst>
        </pc:spChg>
        <pc:spChg chg="mod">
          <ac:chgData name="Karl Michael Höferl" userId="544d2ce1-0a3b-4706-9dfd-c6d69d0e3c8e" providerId="ADAL" clId="{9F897813-A3E5-4588-B63E-CEE78229ABA0}" dt="2025-01-09T20:02:54.686" v="466" actId="790"/>
          <ac:spMkLst>
            <pc:docMk/>
            <pc:sldMk cId="3192195840" sldId="587"/>
            <ac:spMk id="6" creationId="{00000000-0000-0000-0000-000000000000}"/>
          </ac:spMkLst>
        </pc:spChg>
      </pc:sldChg>
      <pc:sldChg chg="modSp mod ord">
        <pc:chgData name="Karl Michael Höferl" userId="544d2ce1-0a3b-4706-9dfd-c6d69d0e3c8e" providerId="ADAL" clId="{9F897813-A3E5-4588-B63E-CEE78229ABA0}" dt="2025-01-10T18:16:42.575" v="837" actId="20577"/>
        <pc:sldMkLst>
          <pc:docMk/>
          <pc:sldMk cId="3430321744" sldId="589"/>
        </pc:sldMkLst>
        <pc:spChg chg="mod">
          <ac:chgData name="Karl Michael Höferl" userId="544d2ce1-0a3b-4706-9dfd-c6d69d0e3c8e" providerId="ADAL" clId="{9F897813-A3E5-4588-B63E-CEE78229ABA0}" dt="2025-01-10T18:16:42.575" v="837" actId="20577"/>
          <ac:spMkLst>
            <pc:docMk/>
            <pc:sldMk cId="3430321744" sldId="589"/>
            <ac:spMk id="2" creationId="{00000000-0000-0000-0000-000000000000}"/>
          </ac:spMkLst>
        </pc:spChg>
        <pc:spChg chg="mod">
          <ac:chgData name="Karl Michael Höferl" userId="544d2ce1-0a3b-4706-9dfd-c6d69d0e3c8e" providerId="ADAL" clId="{9F897813-A3E5-4588-B63E-CEE78229ABA0}" dt="2025-01-09T20:17:50.863" v="663"/>
          <ac:spMkLst>
            <pc:docMk/>
            <pc:sldMk cId="3430321744" sldId="589"/>
            <ac:spMk id="3" creationId="{00000000-0000-0000-0000-000000000000}"/>
          </ac:spMkLst>
        </pc:spChg>
        <pc:spChg chg="mod">
          <ac:chgData name="Karl Michael Höferl" userId="544d2ce1-0a3b-4706-9dfd-c6d69d0e3c8e" providerId="ADAL" clId="{9F897813-A3E5-4588-B63E-CEE78229ABA0}" dt="2025-01-09T20:02:54.626" v="390" actId="790"/>
          <ac:spMkLst>
            <pc:docMk/>
            <pc:sldMk cId="3430321744" sldId="589"/>
            <ac:spMk id="5" creationId="{00000000-0000-0000-0000-000000000000}"/>
          </ac:spMkLst>
        </pc:spChg>
      </pc:sldChg>
      <pc:sldChg chg="modSp mod ord">
        <pc:chgData name="Karl Michael Höferl" userId="544d2ce1-0a3b-4706-9dfd-c6d69d0e3c8e" providerId="ADAL" clId="{9F897813-A3E5-4588-B63E-CEE78229ABA0}" dt="2025-01-10T18:33:39.568" v="1035"/>
        <pc:sldMkLst>
          <pc:docMk/>
          <pc:sldMk cId="157159203" sldId="596"/>
        </pc:sldMkLst>
        <pc:spChg chg="mod">
          <ac:chgData name="Karl Michael Höferl" userId="544d2ce1-0a3b-4706-9dfd-c6d69d0e3c8e" providerId="ADAL" clId="{9F897813-A3E5-4588-B63E-CEE78229ABA0}" dt="2025-01-10T18:33:39.568" v="1035"/>
          <ac:spMkLst>
            <pc:docMk/>
            <pc:sldMk cId="157159203" sldId="596"/>
            <ac:spMk id="4" creationId="{00000000-0000-0000-0000-000000000000}"/>
          </ac:spMkLst>
        </pc:spChg>
        <pc:spChg chg="mod">
          <ac:chgData name="Karl Michael Höferl" userId="544d2ce1-0a3b-4706-9dfd-c6d69d0e3c8e" providerId="ADAL" clId="{9F897813-A3E5-4588-B63E-CEE78229ABA0}" dt="2025-01-09T20:02:54.688" v="469" actId="790"/>
          <ac:spMkLst>
            <pc:docMk/>
            <pc:sldMk cId="157159203" sldId="596"/>
            <ac:spMk id="5" creationId="{00000000-0000-0000-0000-000000000000}"/>
          </ac:spMkLst>
        </pc:spChg>
        <pc:spChg chg="mod">
          <ac:chgData name="Karl Michael Höferl" userId="544d2ce1-0a3b-4706-9dfd-c6d69d0e3c8e" providerId="ADAL" clId="{9F897813-A3E5-4588-B63E-CEE78229ABA0}" dt="2025-01-09T20:02:54.689" v="470" actId="790"/>
          <ac:spMkLst>
            <pc:docMk/>
            <pc:sldMk cId="157159203" sldId="596"/>
            <ac:spMk id="6" creationId="{00000000-0000-0000-0000-000000000000}"/>
          </ac:spMkLst>
        </pc:spChg>
      </pc:sldChg>
      <pc:sldChg chg="modSp mod ord">
        <pc:chgData name="Karl Michael Höferl" userId="544d2ce1-0a3b-4706-9dfd-c6d69d0e3c8e" providerId="ADAL" clId="{9F897813-A3E5-4588-B63E-CEE78229ABA0}" dt="2025-01-10T18:35:49.944" v="1055" actId="20577"/>
        <pc:sldMkLst>
          <pc:docMk/>
          <pc:sldMk cId="1038090291" sldId="598"/>
        </pc:sldMkLst>
        <pc:spChg chg="mod">
          <ac:chgData name="Karl Michael Höferl" userId="544d2ce1-0a3b-4706-9dfd-c6d69d0e3c8e" providerId="ADAL" clId="{9F897813-A3E5-4588-B63E-CEE78229ABA0}" dt="2025-01-10T18:35:49.944" v="1055" actId="20577"/>
          <ac:spMkLst>
            <pc:docMk/>
            <pc:sldMk cId="1038090291" sldId="598"/>
            <ac:spMk id="2" creationId="{00000000-0000-0000-0000-000000000000}"/>
          </ac:spMkLst>
        </pc:spChg>
        <pc:spChg chg="mod">
          <ac:chgData name="Karl Michael Höferl" userId="544d2ce1-0a3b-4706-9dfd-c6d69d0e3c8e" providerId="ADAL" clId="{9F897813-A3E5-4588-B63E-CEE78229ABA0}" dt="2025-01-09T20:02:54.690" v="472" actId="790"/>
          <ac:spMkLst>
            <pc:docMk/>
            <pc:sldMk cId="1038090291" sldId="598"/>
            <ac:spMk id="4" creationId="{00000000-0000-0000-0000-000000000000}"/>
          </ac:spMkLst>
        </pc:spChg>
        <pc:graphicFrameChg chg="mod modGraphic">
          <ac:chgData name="Karl Michael Höferl" userId="544d2ce1-0a3b-4706-9dfd-c6d69d0e3c8e" providerId="ADAL" clId="{9F897813-A3E5-4588-B63E-CEE78229ABA0}" dt="2025-01-10T18:35:38.312" v="1053" actId="20577"/>
          <ac:graphicFrameMkLst>
            <pc:docMk/>
            <pc:sldMk cId="1038090291" sldId="598"/>
            <ac:graphicFrameMk id="5" creationId="{00000000-0000-0000-0000-000000000000}"/>
          </ac:graphicFrameMkLst>
        </pc:graphicFrameChg>
      </pc:sldChg>
      <pc:sldChg chg="modSp mod ord">
        <pc:chgData name="Karl Michael Höferl" userId="544d2ce1-0a3b-4706-9dfd-c6d69d0e3c8e" providerId="ADAL" clId="{9F897813-A3E5-4588-B63E-CEE78229ABA0}" dt="2025-01-10T18:36:40.639" v="1059"/>
        <pc:sldMkLst>
          <pc:docMk/>
          <pc:sldMk cId="3261396154" sldId="599"/>
        </pc:sldMkLst>
        <pc:spChg chg="mod">
          <ac:chgData name="Karl Michael Höferl" userId="544d2ce1-0a3b-4706-9dfd-c6d69d0e3c8e" providerId="ADAL" clId="{9F897813-A3E5-4588-B63E-CEE78229ABA0}" dt="2025-01-10T18:35:55.261" v="1057" actId="20577"/>
          <ac:spMkLst>
            <pc:docMk/>
            <pc:sldMk cId="3261396154" sldId="599"/>
            <ac:spMk id="2" creationId="{00000000-0000-0000-0000-000000000000}"/>
          </ac:spMkLst>
        </pc:spChg>
        <pc:spChg chg="mod">
          <ac:chgData name="Karl Michael Höferl" userId="544d2ce1-0a3b-4706-9dfd-c6d69d0e3c8e" providerId="ADAL" clId="{9F897813-A3E5-4588-B63E-CEE78229ABA0}" dt="2025-01-09T20:02:54.691" v="474" actId="790"/>
          <ac:spMkLst>
            <pc:docMk/>
            <pc:sldMk cId="3261396154" sldId="599"/>
            <ac:spMk id="4" creationId="{00000000-0000-0000-0000-000000000000}"/>
          </ac:spMkLst>
        </pc:spChg>
        <pc:graphicFrameChg chg="mod">
          <ac:chgData name="Karl Michael Höferl" userId="544d2ce1-0a3b-4706-9dfd-c6d69d0e3c8e" providerId="ADAL" clId="{9F897813-A3E5-4588-B63E-CEE78229ABA0}" dt="2025-01-10T18:36:40.639" v="1059"/>
          <ac:graphicFrameMkLst>
            <pc:docMk/>
            <pc:sldMk cId="3261396154" sldId="599"/>
            <ac:graphicFrameMk id="5" creationId="{00000000-0000-0000-0000-000000000000}"/>
          </ac:graphicFrameMkLst>
        </pc:graphicFrameChg>
      </pc:sldChg>
      <pc:sldChg chg="modSp mod ord">
        <pc:chgData name="Karl Michael Höferl" userId="544d2ce1-0a3b-4706-9dfd-c6d69d0e3c8e" providerId="ADAL" clId="{9F897813-A3E5-4588-B63E-CEE78229ABA0}" dt="2025-01-10T18:21:23.789" v="857" actId="20577"/>
        <pc:sldMkLst>
          <pc:docMk/>
          <pc:sldMk cId="3632419833" sldId="600"/>
        </pc:sldMkLst>
        <pc:spChg chg="mod">
          <ac:chgData name="Karl Michael Höferl" userId="544d2ce1-0a3b-4706-9dfd-c6d69d0e3c8e" providerId="ADAL" clId="{9F897813-A3E5-4588-B63E-CEE78229ABA0}" dt="2025-01-10T18:21:23.789" v="857" actId="20577"/>
          <ac:spMkLst>
            <pc:docMk/>
            <pc:sldMk cId="3632419833" sldId="600"/>
            <ac:spMk id="2" creationId="{00000000-0000-0000-0000-000000000000}"/>
          </ac:spMkLst>
        </pc:spChg>
        <pc:spChg chg="mod">
          <ac:chgData name="Karl Michael Höferl" userId="544d2ce1-0a3b-4706-9dfd-c6d69d0e3c8e" providerId="ADAL" clId="{9F897813-A3E5-4588-B63E-CEE78229ABA0}" dt="2025-01-09T20:02:54.594" v="352" actId="790"/>
          <ac:spMkLst>
            <pc:docMk/>
            <pc:sldMk cId="3632419833" sldId="600"/>
            <ac:spMk id="3" creationId="{00000000-0000-0000-0000-000000000000}"/>
          </ac:spMkLst>
        </pc:spChg>
        <pc:spChg chg="mod">
          <ac:chgData name="Karl Michael Höferl" userId="544d2ce1-0a3b-4706-9dfd-c6d69d0e3c8e" providerId="ADAL" clId="{9F897813-A3E5-4588-B63E-CEE78229ABA0}" dt="2025-01-09T20:02:54.594" v="353" actId="790"/>
          <ac:spMkLst>
            <pc:docMk/>
            <pc:sldMk cId="3632419833" sldId="600"/>
            <ac:spMk id="7" creationId="{00000000-0000-0000-0000-000000000000}"/>
          </ac:spMkLst>
        </pc:spChg>
        <pc:graphicFrameChg chg="modGraphic">
          <ac:chgData name="Karl Michael Höferl" userId="544d2ce1-0a3b-4706-9dfd-c6d69d0e3c8e" providerId="ADAL" clId="{9F897813-A3E5-4588-B63E-CEE78229ABA0}" dt="2025-01-09T20:07:26.709" v="538" actId="20577"/>
          <ac:graphicFrameMkLst>
            <pc:docMk/>
            <pc:sldMk cId="3632419833" sldId="600"/>
            <ac:graphicFrameMk id="6" creationId="{00000000-0000-0000-0000-000000000000}"/>
          </ac:graphicFrameMkLst>
        </pc:graphicFrameChg>
      </pc:sldChg>
      <pc:sldChg chg="modSp del mod ord">
        <pc:chgData name="Karl Michael Höferl" userId="544d2ce1-0a3b-4706-9dfd-c6d69d0e3c8e" providerId="ADAL" clId="{9F897813-A3E5-4588-B63E-CEE78229ABA0}" dt="2025-01-09T20:07:07.055" v="524" actId="47"/>
        <pc:sldMkLst>
          <pc:docMk/>
          <pc:sldMk cId="398936042" sldId="602"/>
        </pc:sldMkLst>
      </pc:sldChg>
      <pc:sldChg chg="modSp del mod ord">
        <pc:chgData name="Karl Michael Höferl" userId="544d2ce1-0a3b-4706-9dfd-c6d69d0e3c8e" providerId="ADAL" clId="{9F897813-A3E5-4588-B63E-CEE78229ABA0}" dt="2025-01-10T18:44:05.722" v="1117" actId="18676"/>
        <pc:sldMkLst>
          <pc:docMk/>
          <pc:sldMk cId="3817417460" sldId="603"/>
        </pc:sldMkLst>
      </pc:sldChg>
      <pc:sldChg chg="addSp delSp modSp mod ord delAnim modAnim modShow">
        <pc:chgData name="Karl Michael Höferl" userId="544d2ce1-0a3b-4706-9dfd-c6d69d0e3c8e" providerId="ADAL" clId="{9F897813-A3E5-4588-B63E-CEE78229ABA0}" dt="2025-01-10T19:17:01.414" v="1567" actId="729"/>
        <pc:sldMkLst>
          <pc:docMk/>
          <pc:sldMk cId="1032561866" sldId="604"/>
        </pc:sldMkLst>
        <pc:spChg chg="mod">
          <ac:chgData name="Karl Michael Höferl" userId="544d2ce1-0a3b-4706-9dfd-c6d69d0e3c8e" providerId="ADAL" clId="{9F897813-A3E5-4588-B63E-CEE78229ABA0}" dt="2025-01-10T18:20:49.002" v="850" actId="20577"/>
          <ac:spMkLst>
            <pc:docMk/>
            <pc:sldMk cId="1032561866" sldId="604"/>
            <ac:spMk id="2" creationId="{00000000-0000-0000-0000-000000000000}"/>
          </ac:spMkLst>
        </pc:spChg>
        <pc:spChg chg="add mod">
          <ac:chgData name="Karl Michael Höferl" userId="544d2ce1-0a3b-4706-9dfd-c6d69d0e3c8e" providerId="ADAL" clId="{9F897813-A3E5-4588-B63E-CEE78229ABA0}" dt="2025-01-09T20:07:02.735" v="523"/>
          <ac:spMkLst>
            <pc:docMk/>
            <pc:sldMk cId="1032561866" sldId="604"/>
            <ac:spMk id="3" creationId="{26A7B947-E098-C52D-D126-A5C63A2120DE}"/>
          </ac:spMkLst>
        </pc:spChg>
        <pc:spChg chg="mod">
          <ac:chgData name="Karl Michael Höferl" userId="544d2ce1-0a3b-4706-9dfd-c6d69d0e3c8e" providerId="ADAL" clId="{9F897813-A3E5-4588-B63E-CEE78229ABA0}" dt="2025-01-09T20:05:05.011" v="478" actId="14100"/>
          <ac:spMkLst>
            <pc:docMk/>
            <pc:sldMk cId="1032561866" sldId="604"/>
            <ac:spMk id="5" creationId="{00000000-0000-0000-0000-000000000000}"/>
          </ac:spMkLst>
        </pc:spChg>
        <pc:spChg chg="mod">
          <ac:chgData name="Karl Michael Höferl" userId="544d2ce1-0a3b-4706-9dfd-c6d69d0e3c8e" providerId="ADAL" clId="{9F897813-A3E5-4588-B63E-CEE78229ABA0}" dt="2025-01-09T20:05:14.608" v="480" actId="14100"/>
          <ac:spMkLst>
            <pc:docMk/>
            <pc:sldMk cId="1032561866" sldId="604"/>
            <ac:spMk id="6" creationId="{00000000-0000-0000-0000-000000000000}"/>
          </ac:spMkLst>
        </pc:spChg>
        <pc:spChg chg="mod">
          <ac:chgData name="Karl Michael Höferl" userId="544d2ce1-0a3b-4706-9dfd-c6d69d0e3c8e" providerId="ADAL" clId="{9F897813-A3E5-4588-B63E-CEE78229ABA0}" dt="2025-01-09T20:05:27.386" v="488" actId="20577"/>
          <ac:spMkLst>
            <pc:docMk/>
            <pc:sldMk cId="1032561866" sldId="604"/>
            <ac:spMk id="7" creationId="{00000000-0000-0000-0000-000000000000}"/>
          </ac:spMkLst>
        </pc:spChg>
        <pc:spChg chg="mod">
          <ac:chgData name="Karl Michael Höferl" userId="544d2ce1-0a3b-4706-9dfd-c6d69d0e3c8e" providerId="ADAL" clId="{9F897813-A3E5-4588-B63E-CEE78229ABA0}" dt="2025-01-09T20:02:54.569" v="318" actId="790"/>
          <ac:spMkLst>
            <pc:docMk/>
            <pc:sldMk cId="1032561866" sldId="604"/>
            <ac:spMk id="8" creationId="{00000000-0000-0000-0000-000000000000}"/>
          </ac:spMkLst>
        </pc:spChg>
        <pc:spChg chg="mod">
          <ac:chgData name="Karl Michael Höferl" userId="544d2ce1-0a3b-4706-9dfd-c6d69d0e3c8e" providerId="ADAL" clId="{9F897813-A3E5-4588-B63E-CEE78229ABA0}" dt="2025-01-09T20:02:54.580" v="329" actId="790"/>
          <ac:spMkLst>
            <pc:docMk/>
            <pc:sldMk cId="1032561866" sldId="604"/>
            <ac:spMk id="10" creationId="{00000000-0000-0000-0000-000000000000}"/>
          </ac:spMkLst>
        </pc:spChg>
        <pc:spChg chg="mod">
          <ac:chgData name="Karl Michael Höferl" userId="544d2ce1-0a3b-4706-9dfd-c6d69d0e3c8e" providerId="ADAL" clId="{9F897813-A3E5-4588-B63E-CEE78229ABA0}" dt="2025-01-09T20:02:54.566" v="313" actId="790"/>
          <ac:spMkLst>
            <pc:docMk/>
            <pc:sldMk cId="1032561866" sldId="604"/>
            <ac:spMk id="17" creationId="{00000000-0000-0000-0000-000000000000}"/>
          </ac:spMkLst>
        </pc:spChg>
        <pc:spChg chg="mod">
          <ac:chgData name="Karl Michael Höferl" userId="544d2ce1-0a3b-4706-9dfd-c6d69d0e3c8e" providerId="ADAL" clId="{9F897813-A3E5-4588-B63E-CEE78229ABA0}" dt="2025-01-09T20:02:54.567" v="314" actId="790"/>
          <ac:spMkLst>
            <pc:docMk/>
            <pc:sldMk cId="1032561866" sldId="604"/>
            <ac:spMk id="18" creationId="{00000000-0000-0000-0000-000000000000}"/>
          </ac:spMkLst>
        </pc:spChg>
        <pc:spChg chg="mod">
          <ac:chgData name="Karl Michael Höferl" userId="544d2ce1-0a3b-4706-9dfd-c6d69d0e3c8e" providerId="ADAL" clId="{9F897813-A3E5-4588-B63E-CEE78229ABA0}" dt="2025-01-09T20:02:54.567" v="315" actId="790"/>
          <ac:spMkLst>
            <pc:docMk/>
            <pc:sldMk cId="1032561866" sldId="604"/>
            <ac:spMk id="19" creationId="{00000000-0000-0000-0000-000000000000}"/>
          </ac:spMkLst>
        </pc:spChg>
        <pc:spChg chg="mod">
          <ac:chgData name="Karl Michael Höferl" userId="544d2ce1-0a3b-4706-9dfd-c6d69d0e3c8e" providerId="ADAL" clId="{9F897813-A3E5-4588-B63E-CEE78229ABA0}" dt="2025-01-09T20:02:54.568" v="316" actId="790"/>
          <ac:spMkLst>
            <pc:docMk/>
            <pc:sldMk cId="1032561866" sldId="604"/>
            <ac:spMk id="20" creationId="{00000000-0000-0000-0000-000000000000}"/>
          </ac:spMkLst>
        </pc:spChg>
        <pc:spChg chg="mod">
          <ac:chgData name="Karl Michael Höferl" userId="544d2ce1-0a3b-4706-9dfd-c6d69d0e3c8e" providerId="ADAL" clId="{9F897813-A3E5-4588-B63E-CEE78229ABA0}" dt="2025-01-09T20:02:54.577" v="327" actId="790"/>
          <ac:spMkLst>
            <pc:docMk/>
            <pc:sldMk cId="1032561866" sldId="604"/>
            <ac:spMk id="21" creationId="{00000000-0000-0000-0000-000000000000}"/>
          </ac:spMkLst>
        </pc:spChg>
        <pc:spChg chg="mod">
          <ac:chgData name="Karl Michael Höferl" userId="544d2ce1-0a3b-4706-9dfd-c6d69d0e3c8e" providerId="ADAL" clId="{9F897813-A3E5-4588-B63E-CEE78229ABA0}" dt="2025-01-09T20:02:54.578" v="328" actId="790"/>
          <ac:spMkLst>
            <pc:docMk/>
            <pc:sldMk cId="1032561866" sldId="604"/>
            <ac:spMk id="22" creationId="{00000000-0000-0000-0000-000000000000}"/>
          </ac:spMkLst>
        </pc:spChg>
        <pc:spChg chg="mod">
          <ac:chgData name="Karl Michael Höferl" userId="544d2ce1-0a3b-4706-9dfd-c6d69d0e3c8e" providerId="ADAL" clId="{9F897813-A3E5-4588-B63E-CEE78229ABA0}" dt="2025-01-09T20:05:02.277" v="477" actId="14100"/>
          <ac:spMkLst>
            <pc:docMk/>
            <pc:sldMk cId="1032561866" sldId="604"/>
            <ac:spMk id="24" creationId="{00000000-0000-0000-0000-000000000000}"/>
          </ac:spMkLst>
        </pc:spChg>
        <pc:spChg chg="mod">
          <ac:chgData name="Karl Michael Höferl" userId="544d2ce1-0a3b-4706-9dfd-c6d69d0e3c8e" providerId="ADAL" clId="{9F897813-A3E5-4588-B63E-CEE78229ABA0}" dt="2025-01-09T20:02:54.574" v="323"/>
          <ac:spMkLst>
            <pc:docMk/>
            <pc:sldMk cId="1032561866" sldId="604"/>
            <ac:spMk id="27" creationId="{00000000-0000-0000-0000-000000000000}"/>
          </ac:spMkLst>
        </pc:spChg>
        <pc:spChg chg="mod">
          <ac:chgData name="Karl Michael Höferl" userId="544d2ce1-0a3b-4706-9dfd-c6d69d0e3c8e" providerId="ADAL" clId="{9F897813-A3E5-4588-B63E-CEE78229ABA0}" dt="2025-01-09T20:02:54.570" v="319" actId="790"/>
          <ac:spMkLst>
            <pc:docMk/>
            <pc:sldMk cId="1032561866" sldId="604"/>
            <ac:spMk id="29" creationId="{00000000-0000-0000-0000-000000000000}"/>
          </ac:spMkLst>
        </pc:spChg>
        <pc:spChg chg="mod">
          <ac:chgData name="Karl Michael Höferl" userId="544d2ce1-0a3b-4706-9dfd-c6d69d0e3c8e" providerId="ADAL" clId="{9F897813-A3E5-4588-B63E-CEE78229ABA0}" dt="2025-01-09T20:02:54.572" v="321" actId="790"/>
          <ac:spMkLst>
            <pc:docMk/>
            <pc:sldMk cId="1032561866" sldId="604"/>
            <ac:spMk id="30" creationId="{00000000-0000-0000-0000-000000000000}"/>
          </ac:spMkLst>
        </pc:spChg>
        <pc:spChg chg="mod">
          <ac:chgData name="Karl Michael Höferl" userId="544d2ce1-0a3b-4706-9dfd-c6d69d0e3c8e" providerId="ADAL" clId="{9F897813-A3E5-4588-B63E-CEE78229ABA0}" dt="2025-01-09T20:02:54.574" v="324"/>
          <ac:spMkLst>
            <pc:docMk/>
            <pc:sldMk cId="1032561866" sldId="604"/>
            <ac:spMk id="39" creationId="{00000000-0000-0000-0000-000000000000}"/>
          </ac:spMkLst>
        </pc:spChg>
        <pc:spChg chg="mod">
          <ac:chgData name="Karl Michael Höferl" userId="544d2ce1-0a3b-4706-9dfd-c6d69d0e3c8e" providerId="ADAL" clId="{9F897813-A3E5-4588-B63E-CEE78229ABA0}" dt="2025-01-09T20:06:28.793" v="503"/>
          <ac:spMkLst>
            <pc:docMk/>
            <pc:sldMk cId="1032561866" sldId="604"/>
            <ac:spMk id="40" creationId="{00000000-0000-0000-0000-000000000000}"/>
          </ac:spMkLst>
        </pc:spChg>
      </pc:sldChg>
      <pc:sldChg chg="modSp del mod ord">
        <pc:chgData name="Karl Michael Höferl" userId="544d2ce1-0a3b-4706-9dfd-c6d69d0e3c8e" providerId="ADAL" clId="{9F897813-A3E5-4588-B63E-CEE78229ABA0}" dt="2025-01-09T20:12:37.675" v="551" actId="47"/>
        <pc:sldMkLst>
          <pc:docMk/>
          <pc:sldMk cId="3665343867" sldId="605"/>
        </pc:sldMkLst>
      </pc:sldChg>
      <pc:sldChg chg="modSp del mod ord">
        <pc:chgData name="Karl Michael Höferl" userId="544d2ce1-0a3b-4706-9dfd-c6d69d0e3c8e" providerId="ADAL" clId="{9F897813-A3E5-4588-B63E-CEE78229ABA0}" dt="2025-01-09T20:24:51.649" v="667" actId="47"/>
        <pc:sldMkLst>
          <pc:docMk/>
          <pc:sldMk cId="2646832594" sldId="606"/>
        </pc:sldMkLst>
      </pc:sldChg>
      <pc:sldChg chg="modSp mod">
        <pc:chgData name="Karl Michael Höferl" userId="544d2ce1-0a3b-4706-9dfd-c6d69d0e3c8e" providerId="ADAL" clId="{9F897813-A3E5-4588-B63E-CEE78229ABA0}" dt="2025-01-09T20:02:54.403" v="168" actId="790"/>
        <pc:sldMkLst>
          <pc:docMk/>
          <pc:sldMk cId="1736121939" sldId="614"/>
        </pc:sldMkLst>
        <pc:spChg chg="mod">
          <ac:chgData name="Karl Michael Höferl" userId="544d2ce1-0a3b-4706-9dfd-c6d69d0e3c8e" providerId="ADAL" clId="{9F897813-A3E5-4588-B63E-CEE78229ABA0}" dt="2025-01-09T20:02:54.401" v="164" actId="790"/>
          <ac:spMkLst>
            <pc:docMk/>
            <pc:sldMk cId="1736121939" sldId="614"/>
            <ac:spMk id="2" creationId="{00000000-0000-0000-0000-000000000000}"/>
          </ac:spMkLst>
        </pc:spChg>
        <pc:spChg chg="mod">
          <ac:chgData name="Karl Michael Höferl" userId="544d2ce1-0a3b-4706-9dfd-c6d69d0e3c8e" providerId="ADAL" clId="{9F897813-A3E5-4588-B63E-CEE78229ABA0}" dt="2025-01-09T20:02:54.402" v="165" actId="790"/>
          <ac:spMkLst>
            <pc:docMk/>
            <pc:sldMk cId="1736121939" sldId="614"/>
            <ac:spMk id="3" creationId="{00000000-0000-0000-0000-000000000000}"/>
          </ac:spMkLst>
        </pc:spChg>
        <pc:spChg chg="mod">
          <ac:chgData name="Karl Michael Höferl" userId="544d2ce1-0a3b-4706-9dfd-c6d69d0e3c8e" providerId="ADAL" clId="{9F897813-A3E5-4588-B63E-CEE78229ABA0}" dt="2025-01-09T20:02:54.402" v="166" actId="790"/>
          <ac:spMkLst>
            <pc:docMk/>
            <pc:sldMk cId="1736121939" sldId="614"/>
            <ac:spMk id="4" creationId="{00000000-0000-0000-0000-000000000000}"/>
          </ac:spMkLst>
        </pc:spChg>
        <pc:spChg chg="mod">
          <ac:chgData name="Karl Michael Höferl" userId="544d2ce1-0a3b-4706-9dfd-c6d69d0e3c8e" providerId="ADAL" clId="{9F897813-A3E5-4588-B63E-CEE78229ABA0}" dt="2025-01-09T20:02:54.402" v="167"/>
          <ac:spMkLst>
            <pc:docMk/>
            <pc:sldMk cId="1736121939" sldId="614"/>
            <ac:spMk id="11" creationId="{00000000-0000-0000-0000-000000000000}"/>
          </ac:spMkLst>
        </pc:spChg>
        <pc:spChg chg="mod">
          <ac:chgData name="Karl Michael Höferl" userId="544d2ce1-0a3b-4706-9dfd-c6d69d0e3c8e" providerId="ADAL" clId="{9F897813-A3E5-4588-B63E-CEE78229ABA0}" dt="2025-01-09T20:02:54.403" v="168" actId="790"/>
          <ac:spMkLst>
            <pc:docMk/>
            <pc:sldMk cId="1736121939" sldId="614"/>
            <ac:spMk id="12" creationId="{00000000-0000-0000-0000-000000000000}"/>
          </ac:spMkLst>
        </pc:spChg>
        <pc:picChg chg="mod">
          <ac:chgData name="Karl Michael Höferl" userId="544d2ce1-0a3b-4706-9dfd-c6d69d0e3c8e" providerId="ADAL" clId="{9F897813-A3E5-4588-B63E-CEE78229ABA0}" dt="2025-01-09T19:58:44.528" v="61" actId="1076"/>
          <ac:picMkLst>
            <pc:docMk/>
            <pc:sldMk cId="1736121939" sldId="614"/>
            <ac:picMk id="10" creationId="{00000000-0000-0000-0000-000000000000}"/>
          </ac:picMkLst>
        </pc:picChg>
      </pc:sldChg>
      <pc:sldChg chg="modSp mod">
        <pc:chgData name="Karl Michael Höferl" userId="544d2ce1-0a3b-4706-9dfd-c6d69d0e3c8e" providerId="ADAL" clId="{9F897813-A3E5-4588-B63E-CEE78229ABA0}" dt="2025-01-10T19:14:14.768" v="1530" actId="20577"/>
        <pc:sldMkLst>
          <pc:docMk/>
          <pc:sldMk cId="799276417" sldId="653"/>
        </pc:sldMkLst>
        <pc:spChg chg="mod">
          <ac:chgData name="Karl Michael Höferl" userId="544d2ce1-0a3b-4706-9dfd-c6d69d0e3c8e" providerId="ADAL" clId="{9F897813-A3E5-4588-B63E-CEE78229ABA0}" dt="2025-01-10T19:14:14.768" v="1530" actId="20577"/>
          <ac:spMkLst>
            <pc:docMk/>
            <pc:sldMk cId="799276417" sldId="653"/>
            <ac:spMk id="2" creationId="{00000000-0000-0000-0000-000000000000}"/>
          </ac:spMkLst>
        </pc:spChg>
        <pc:spChg chg="mod">
          <ac:chgData name="Karl Michael Höferl" userId="544d2ce1-0a3b-4706-9dfd-c6d69d0e3c8e" providerId="ADAL" clId="{9F897813-A3E5-4588-B63E-CEE78229ABA0}" dt="2025-01-09T20:02:54.483" v="236"/>
          <ac:spMkLst>
            <pc:docMk/>
            <pc:sldMk cId="799276417" sldId="653"/>
            <ac:spMk id="3" creationId="{00000000-0000-0000-0000-000000000000}"/>
          </ac:spMkLst>
        </pc:spChg>
        <pc:spChg chg="mod">
          <ac:chgData name="Karl Michael Höferl" userId="544d2ce1-0a3b-4706-9dfd-c6d69d0e3c8e" providerId="ADAL" clId="{9F897813-A3E5-4588-B63E-CEE78229ABA0}" dt="2025-01-09T20:02:54.483" v="237" actId="790"/>
          <ac:spMkLst>
            <pc:docMk/>
            <pc:sldMk cId="799276417" sldId="653"/>
            <ac:spMk id="4" creationId="{00000000-0000-0000-0000-000000000000}"/>
          </ac:spMkLst>
        </pc:spChg>
        <pc:spChg chg="mod">
          <ac:chgData name="Karl Michael Höferl" userId="544d2ce1-0a3b-4706-9dfd-c6d69d0e3c8e" providerId="ADAL" clId="{9F897813-A3E5-4588-B63E-CEE78229ABA0}" dt="2025-01-09T20:02:54.484" v="238"/>
          <ac:spMkLst>
            <pc:docMk/>
            <pc:sldMk cId="799276417" sldId="653"/>
            <ac:spMk id="6" creationId="{00000000-0000-0000-0000-000000000000}"/>
          </ac:spMkLst>
        </pc:spChg>
      </pc:sldChg>
      <pc:sldChg chg="modSp mod">
        <pc:chgData name="Karl Michael Höferl" userId="544d2ce1-0a3b-4706-9dfd-c6d69d0e3c8e" providerId="ADAL" clId="{9F897813-A3E5-4588-B63E-CEE78229ABA0}" dt="2025-01-10T19:15:02.346" v="1550" actId="20577"/>
        <pc:sldMkLst>
          <pc:docMk/>
          <pc:sldMk cId="2603599221" sldId="654"/>
        </pc:sldMkLst>
        <pc:spChg chg="mod">
          <ac:chgData name="Karl Michael Höferl" userId="544d2ce1-0a3b-4706-9dfd-c6d69d0e3c8e" providerId="ADAL" clId="{9F897813-A3E5-4588-B63E-CEE78229ABA0}" dt="2025-01-09T20:02:54.484" v="239" actId="790"/>
          <ac:spMkLst>
            <pc:docMk/>
            <pc:sldMk cId="2603599221" sldId="654"/>
            <ac:spMk id="2" creationId="{00000000-0000-0000-0000-000000000000}"/>
          </ac:spMkLst>
        </pc:spChg>
        <pc:spChg chg="mod">
          <ac:chgData name="Karl Michael Höferl" userId="544d2ce1-0a3b-4706-9dfd-c6d69d0e3c8e" providerId="ADAL" clId="{9F897813-A3E5-4588-B63E-CEE78229ABA0}" dt="2025-01-10T19:15:02.346" v="1550" actId="20577"/>
          <ac:spMkLst>
            <pc:docMk/>
            <pc:sldMk cId="2603599221" sldId="654"/>
            <ac:spMk id="3" creationId="{00000000-0000-0000-0000-000000000000}"/>
          </ac:spMkLst>
        </pc:spChg>
        <pc:spChg chg="mod">
          <ac:chgData name="Karl Michael Höferl" userId="544d2ce1-0a3b-4706-9dfd-c6d69d0e3c8e" providerId="ADAL" clId="{9F897813-A3E5-4588-B63E-CEE78229ABA0}" dt="2025-01-09T20:02:54.488" v="241" actId="790"/>
          <ac:spMkLst>
            <pc:docMk/>
            <pc:sldMk cId="2603599221" sldId="654"/>
            <ac:spMk id="5" creationId="{00000000-0000-0000-0000-000000000000}"/>
          </ac:spMkLst>
        </pc:spChg>
      </pc:sldChg>
      <pc:sldChg chg="modSp mod">
        <pc:chgData name="Karl Michael Höferl" userId="544d2ce1-0a3b-4706-9dfd-c6d69d0e3c8e" providerId="ADAL" clId="{9F897813-A3E5-4588-B63E-CEE78229ABA0}" dt="2025-01-10T19:15:23.440" v="1565" actId="20577"/>
        <pc:sldMkLst>
          <pc:docMk/>
          <pc:sldMk cId="331620967" sldId="655"/>
        </pc:sldMkLst>
        <pc:spChg chg="mod">
          <ac:chgData name="Karl Michael Höferl" userId="544d2ce1-0a3b-4706-9dfd-c6d69d0e3c8e" providerId="ADAL" clId="{9F897813-A3E5-4588-B63E-CEE78229ABA0}" dt="2025-01-10T19:15:23.440" v="1565" actId="20577"/>
          <ac:spMkLst>
            <pc:docMk/>
            <pc:sldMk cId="331620967" sldId="655"/>
            <ac:spMk id="2" creationId="{00000000-0000-0000-0000-000000000000}"/>
          </ac:spMkLst>
        </pc:spChg>
        <pc:spChg chg="mod">
          <ac:chgData name="Karl Michael Höferl" userId="544d2ce1-0a3b-4706-9dfd-c6d69d0e3c8e" providerId="ADAL" clId="{9F897813-A3E5-4588-B63E-CEE78229ABA0}" dt="2025-01-09T20:02:54.490" v="243" actId="790"/>
          <ac:spMkLst>
            <pc:docMk/>
            <pc:sldMk cId="331620967" sldId="655"/>
            <ac:spMk id="3" creationId="{00000000-0000-0000-0000-000000000000}"/>
          </ac:spMkLst>
        </pc:spChg>
        <pc:spChg chg="mod">
          <ac:chgData name="Karl Michael Höferl" userId="544d2ce1-0a3b-4706-9dfd-c6d69d0e3c8e" providerId="ADAL" clId="{9F897813-A3E5-4588-B63E-CEE78229ABA0}" dt="2025-01-09T20:02:54.490" v="244" actId="790"/>
          <ac:spMkLst>
            <pc:docMk/>
            <pc:sldMk cId="331620967" sldId="655"/>
            <ac:spMk id="4" creationId="{00000000-0000-0000-0000-000000000000}"/>
          </ac:spMkLst>
        </pc:spChg>
        <pc:spChg chg="mod">
          <ac:chgData name="Karl Michael Höferl" userId="544d2ce1-0a3b-4706-9dfd-c6d69d0e3c8e" providerId="ADAL" clId="{9F897813-A3E5-4588-B63E-CEE78229ABA0}" dt="2025-01-09T20:02:54.491" v="245"/>
          <ac:spMkLst>
            <pc:docMk/>
            <pc:sldMk cId="331620967" sldId="655"/>
            <ac:spMk id="9" creationId="{00000000-0000-0000-0000-000000000000}"/>
          </ac:spMkLst>
        </pc:spChg>
        <pc:spChg chg="mod">
          <ac:chgData name="Karl Michael Höferl" userId="544d2ce1-0a3b-4706-9dfd-c6d69d0e3c8e" providerId="ADAL" clId="{9F897813-A3E5-4588-B63E-CEE78229ABA0}" dt="2025-01-09T20:02:54.491" v="246"/>
          <ac:spMkLst>
            <pc:docMk/>
            <pc:sldMk cId="331620967" sldId="655"/>
            <ac:spMk id="12" creationId="{00000000-0000-0000-0000-000000000000}"/>
          </ac:spMkLst>
        </pc:spChg>
      </pc:sldChg>
      <pc:sldChg chg="modSp mod">
        <pc:chgData name="Karl Michael Höferl" userId="544d2ce1-0a3b-4706-9dfd-c6d69d0e3c8e" providerId="ADAL" clId="{9F897813-A3E5-4588-B63E-CEE78229ABA0}" dt="2025-01-10T18:48:49.736" v="1208" actId="1076"/>
        <pc:sldMkLst>
          <pc:docMk/>
          <pc:sldMk cId="3391544377" sldId="656"/>
        </pc:sldMkLst>
        <pc:spChg chg="mod">
          <ac:chgData name="Karl Michael Höferl" userId="544d2ce1-0a3b-4706-9dfd-c6d69d0e3c8e" providerId="ADAL" clId="{9F897813-A3E5-4588-B63E-CEE78229ABA0}" dt="2025-01-09T20:02:54.422" v="187" actId="790"/>
          <ac:spMkLst>
            <pc:docMk/>
            <pc:sldMk cId="3391544377" sldId="656"/>
            <ac:spMk id="2" creationId="{00000000-0000-0000-0000-000000000000}"/>
          </ac:spMkLst>
        </pc:spChg>
        <pc:spChg chg="mod">
          <ac:chgData name="Karl Michael Höferl" userId="544d2ce1-0a3b-4706-9dfd-c6d69d0e3c8e" providerId="ADAL" clId="{9F897813-A3E5-4588-B63E-CEE78229ABA0}" dt="2025-01-10T18:47:56.983" v="1197" actId="1076"/>
          <ac:spMkLst>
            <pc:docMk/>
            <pc:sldMk cId="3391544377" sldId="656"/>
            <ac:spMk id="3" creationId="{00000000-0000-0000-0000-000000000000}"/>
          </ac:spMkLst>
        </pc:spChg>
        <pc:spChg chg="mod">
          <ac:chgData name="Karl Michael Höferl" userId="544d2ce1-0a3b-4706-9dfd-c6d69d0e3c8e" providerId="ADAL" clId="{9F897813-A3E5-4588-B63E-CEE78229ABA0}" dt="2025-01-10T18:48:42.355" v="1207" actId="20577"/>
          <ac:spMkLst>
            <pc:docMk/>
            <pc:sldMk cId="3391544377" sldId="656"/>
            <ac:spMk id="5" creationId="{00000000-0000-0000-0000-000000000000}"/>
          </ac:spMkLst>
        </pc:spChg>
        <pc:picChg chg="mod">
          <ac:chgData name="Karl Michael Höferl" userId="544d2ce1-0a3b-4706-9dfd-c6d69d0e3c8e" providerId="ADAL" clId="{9F897813-A3E5-4588-B63E-CEE78229ABA0}" dt="2025-01-10T18:48:49.736" v="1208" actId="1076"/>
          <ac:picMkLst>
            <pc:docMk/>
            <pc:sldMk cId="3391544377" sldId="656"/>
            <ac:picMk id="5122" creationId="{00000000-0000-0000-0000-000000000000}"/>
          </ac:picMkLst>
        </pc:picChg>
      </pc:sldChg>
      <pc:sldChg chg="delSp modSp mod modAnim">
        <pc:chgData name="Karl Michael Höferl" userId="544d2ce1-0a3b-4706-9dfd-c6d69d0e3c8e" providerId="ADAL" clId="{9F897813-A3E5-4588-B63E-CEE78229ABA0}" dt="2025-01-10T18:54:46.022" v="1294" actId="20577"/>
        <pc:sldMkLst>
          <pc:docMk/>
          <pc:sldMk cId="2651460360" sldId="657"/>
        </pc:sldMkLst>
        <pc:spChg chg="mod">
          <ac:chgData name="Karl Michael Höferl" userId="544d2ce1-0a3b-4706-9dfd-c6d69d0e3c8e" providerId="ADAL" clId="{9F897813-A3E5-4588-B63E-CEE78229ABA0}" dt="2025-01-10T18:54:46.022" v="1294" actId="20577"/>
          <ac:spMkLst>
            <pc:docMk/>
            <pc:sldMk cId="2651460360" sldId="657"/>
            <ac:spMk id="2" creationId="{00000000-0000-0000-0000-000000000000}"/>
          </ac:spMkLst>
        </pc:spChg>
        <pc:spChg chg="mod">
          <ac:chgData name="Karl Michael Höferl" userId="544d2ce1-0a3b-4706-9dfd-c6d69d0e3c8e" providerId="ADAL" clId="{9F897813-A3E5-4588-B63E-CEE78229ABA0}" dt="2025-01-10T18:51:34.537" v="1246" actId="20577"/>
          <ac:spMkLst>
            <pc:docMk/>
            <pc:sldMk cId="2651460360" sldId="657"/>
            <ac:spMk id="3" creationId="{00000000-0000-0000-0000-000000000000}"/>
          </ac:spMkLst>
        </pc:spChg>
        <pc:spChg chg="mod">
          <ac:chgData name="Karl Michael Höferl" userId="544d2ce1-0a3b-4706-9dfd-c6d69d0e3c8e" providerId="ADAL" clId="{9F897813-A3E5-4588-B63E-CEE78229ABA0}" dt="2025-01-09T20:02:54.436" v="194" actId="790"/>
          <ac:spMkLst>
            <pc:docMk/>
            <pc:sldMk cId="2651460360" sldId="657"/>
            <ac:spMk id="5" creationId="{00000000-0000-0000-0000-000000000000}"/>
          </ac:spMkLst>
        </pc:spChg>
      </pc:sldChg>
      <pc:sldChg chg="addSp modSp mod modAnim">
        <pc:chgData name="Karl Michael Höferl" userId="544d2ce1-0a3b-4706-9dfd-c6d69d0e3c8e" providerId="ADAL" clId="{9F897813-A3E5-4588-B63E-CEE78229ABA0}" dt="2025-01-10T18:54:15.360" v="1271" actId="20577"/>
        <pc:sldMkLst>
          <pc:docMk/>
          <pc:sldMk cId="2239660721" sldId="658"/>
        </pc:sldMkLst>
        <pc:spChg chg="mod">
          <ac:chgData name="Karl Michael Höferl" userId="544d2ce1-0a3b-4706-9dfd-c6d69d0e3c8e" providerId="ADAL" clId="{9F897813-A3E5-4588-B63E-CEE78229ABA0}" dt="2025-01-10T18:54:15.360" v="1271" actId="20577"/>
          <ac:spMkLst>
            <pc:docMk/>
            <pc:sldMk cId="2239660721" sldId="658"/>
            <ac:spMk id="2" creationId="{00000000-0000-0000-0000-000000000000}"/>
          </ac:spMkLst>
        </pc:spChg>
        <pc:spChg chg="mod">
          <ac:chgData name="Karl Michael Höferl" userId="544d2ce1-0a3b-4706-9dfd-c6d69d0e3c8e" providerId="ADAL" clId="{9F897813-A3E5-4588-B63E-CEE78229ABA0}" dt="2025-01-10T18:54:05.280" v="1270" actId="6549"/>
          <ac:spMkLst>
            <pc:docMk/>
            <pc:sldMk cId="2239660721" sldId="658"/>
            <ac:spMk id="3" creationId="{00000000-0000-0000-0000-000000000000}"/>
          </ac:spMkLst>
        </pc:spChg>
        <pc:spChg chg="mod">
          <ac:chgData name="Karl Michael Höferl" userId="544d2ce1-0a3b-4706-9dfd-c6d69d0e3c8e" providerId="ADAL" clId="{9F897813-A3E5-4588-B63E-CEE78229ABA0}" dt="2025-01-10T18:52:17.257" v="1250" actId="1076"/>
          <ac:spMkLst>
            <pc:docMk/>
            <pc:sldMk cId="2239660721" sldId="658"/>
            <ac:spMk id="5" creationId="{00000000-0000-0000-0000-000000000000}"/>
          </ac:spMkLst>
        </pc:spChg>
        <pc:spChg chg="mod">
          <ac:chgData name="Karl Michael Höferl" userId="544d2ce1-0a3b-4706-9dfd-c6d69d0e3c8e" providerId="ADAL" clId="{9F897813-A3E5-4588-B63E-CEE78229ABA0}" dt="2025-01-09T20:02:54.445" v="200" actId="790"/>
          <ac:spMkLst>
            <pc:docMk/>
            <pc:sldMk cId="2239660721" sldId="658"/>
            <ac:spMk id="6" creationId="{00000000-0000-0000-0000-000000000000}"/>
          </ac:spMkLst>
        </pc:spChg>
        <pc:picChg chg="add mod">
          <ac:chgData name="Karl Michael Höferl" userId="544d2ce1-0a3b-4706-9dfd-c6d69d0e3c8e" providerId="ADAL" clId="{9F897813-A3E5-4588-B63E-CEE78229ABA0}" dt="2025-01-10T18:54:01.048" v="1269" actId="1076"/>
          <ac:picMkLst>
            <pc:docMk/>
            <pc:sldMk cId="2239660721" sldId="658"/>
            <ac:picMk id="4" creationId="{8D68BCD4-9FC3-FAFF-C80A-6C43AB7A8131}"/>
          </ac:picMkLst>
        </pc:picChg>
      </pc:sldChg>
      <pc:sldChg chg="modSp del mod">
        <pc:chgData name="Karl Michael Höferl" userId="544d2ce1-0a3b-4706-9dfd-c6d69d0e3c8e" providerId="ADAL" clId="{9F897813-A3E5-4588-B63E-CEE78229ABA0}" dt="2025-01-10T19:13:55.277" v="1512" actId="47"/>
        <pc:sldMkLst>
          <pc:docMk/>
          <pc:sldMk cId="3809935332" sldId="659"/>
        </pc:sldMkLst>
      </pc:sldChg>
      <pc:sldChg chg="modSp del mod">
        <pc:chgData name="Karl Michael Höferl" userId="544d2ce1-0a3b-4706-9dfd-c6d69d0e3c8e" providerId="ADAL" clId="{9F897813-A3E5-4588-B63E-CEE78229ABA0}" dt="2025-01-10T18:56:03.117" v="1369" actId="47"/>
        <pc:sldMkLst>
          <pc:docMk/>
          <pc:sldMk cId="3905965595" sldId="660"/>
        </pc:sldMkLst>
      </pc:sldChg>
      <pc:sldChg chg="modSp del mod">
        <pc:chgData name="Karl Michael Höferl" userId="544d2ce1-0a3b-4706-9dfd-c6d69d0e3c8e" providerId="ADAL" clId="{9F897813-A3E5-4588-B63E-CEE78229ABA0}" dt="2025-01-10T18:56:05.919" v="1370" actId="47"/>
        <pc:sldMkLst>
          <pc:docMk/>
          <pc:sldMk cId="2719461493" sldId="661"/>
        </pc:sldMkLst>
      </pc:sldChg>
      <pc:sldChg chg="delSp modSp del mod delAnim">
        <pc:chgData name="Karl Michael Höferl" userId="544d2ce1-0a3b-4706-9dfd-c6d69d0e3c8e" providerId="ADAL" clId="{9F897813-A3E5-4588-B63E-CEE78229ABA0}" dt="2025-01-10T19:00:52.303" v="1382" actId="47"/>
        <pc:sldMkLst>
          <pc:docMk/>
          <pc:sldMk cId="892365433" sldId="662"/>
        </pc:sldMkLst>
      </pc:sldChg>
      <pc:sldChg chg="modSp del mod">
        <pc:chgData name="Karl Michael Höferl" userId="544d2ce1-0a3b-4706-9dfd-c6d69d0e3c8e" providerId="ADAL" clId="{9F897813-A3E5-4588-B63E-CEE78229ABA0}" dt="2025-01-10T19:00:57.644" v="1383" actId="47"/>
        <pc:sldMkLst>
          <pc:docMk/>
          <pc:sldMk cId="3280523143" sldId="663"/>
        </pc:sldMkLst>
      </pc:sldChg>
      <pc:sldChg chg="modSp del mod">
        <pc:chgData name="Karl Michael Höferl" userId="544d2ce1-0a3b-4706-9dfd-c6d69d0e3c8e" providerId="ADAL" clId="{9F897813-A3E5-4588-B63E-CEE78229ABA0}" dt="2025-01-10T19:09:15.633" v="1501" actId="47"/>
        <pc:sldMkLst>
          <pc:docMk/>
          <pc:sldMk cId="2249300480" sldId="664"/>
        </pc:sldMkLst>
      </pc:sldChg>
      <pc:sldChg chg="modSp mod">
        <pc:chgData name="Karl Michael Höferl" userId="544d2ce1-0a3b-4706-9dfd-c6d69d0e3c8e" providerId="ADAL" clId="{9F897813-A3E5-4588-B63E-CEE78229ABA0}" dt="2025-01-10T19:10:39.088" v="1505" actId="1076"/>
        <pc:sldMkLst>
          <pc:docMk/>
          <pc:sldMk cId="1896927865" sldId="665"/>
        </pc:sldMkLst>
        <pc:spChg chg="mod">
          <ac:chgData name="Karl Michael Höferl" userId="544d2ce1-0a3b-4706-9dfd-c6d69d0e3c8e" providerId="ADAL" clId="{9F897813-A3E5-4588-B63E-CEE78229ABA0}" dt="2025-01-10T19:10:32.859" v="1504" actId="20577"/>
          <ac:spMkLst>
            <pc:docMk/>
            <pc:sldMk cId="1896927865" sldId="665"/>
            <ac:spMk id="2" creationId="{00000000-0000-0000-0000-000000000000}"/>
          </ac:spMkLst>
        </pc:spChg>
        <pc:spChg chg="mod">
          <ac:chgData name="Karl Michael Höferl" userId="544d2ce1-0a3b-4706-9dfd-c6d69d0e3c8e" providerId="ADAL" clId="{9F897813-A3E5-4588-B63E-CEE78229ABA0}" dt="2025-01-10T19:10:39.088" v="1505" actId="1076"/>
          <ac:spMkLst>
            <pc:docMk/>
            <pc:sldMk cId="1896927865" sldId="665"/>
            <ac:spMk id="3" creationId="{00000000-0000-0000-0000-000000000000}"/>
          </ac:spMkLst>
        </pc:spChg>
        <pc:spChg chg="mod">
          <ac:chgData name="Karl Michael Höferl" userId="544d2ce1-0a3b-4706-9dfd-c6d69d0e3c8e" providerId="ADAL" clId="{9F897813-A3E5-4588-B63E-CEE78229ABA0}" dt="2025-01-09T20:02:54.475" v="225" actId="790"/>
          <ac:spMkLst>
            <pc:docMk/>
            <pc:sldMk cId="1896927865" sldId="665"/>
            <ac:spMk id="5" creationId="{00000000-0000-0000-0000-000000000000}"/>
          </ac:spMkLst>
        </pc:spChg>
      </pc:sldChg>
      <pc:sldChg chg="modSp del mod">
        <pc:chgData name="Karl Michael Höferl" userId="544d2ce1-0a3b-4706-9dfd-c6d69d0e3c8e" providerId="ADAL" clId="{9F897813-A3E5-4588-B63E-CEE78229ABA0}" dt="2025-01-10T19:16:31.357" v="1566" actId="18676"/>
        <pc:sldMkLst>
          <pc:docMk/>
          <pc:sldMk cId="968260976" sldId="667"/>
        </pc:sldMkLst>
      </pc:sldChg>
      <pc:sldChg chg="modSp del mod">
        <pc:chgData name="Karl Michael Höferl" userId="544d2ce1-0a3b-4706-9dfd-c6d69d0e3c8e" providerId="ADAL" clId="{9F897813-A3E5-4588-B63E-CEE78229ABA0}" dt="2025-01-10T19:16:31.357" v="1566" actId="18676"/>
        <pc:sldMkLst>
          <pc:docMk/>
          <pc:sldMk cId="3738023338" sldId="669"/>
        </pc:sldMkLst>
      </pc:sldChg>
      <pc:sldChg chg="modSp del mod">
        <pc:chgData name="Karl Michael Höferl" userId="544d2ce1-0a3b-4706-9dfd-c6d69d0e3c8e" providerId="ADAL" clId="{9F897813-A3E5-4588-B63E-CEE78229ABA0}" dt="2025-01-10T19:16:31.357" v="1566" actId="18676"/>
        <pc:sldMkLst>
          <pc:docMk/>
          <pc:sldMk cId="1349280699" sldId="670"/>
        </pc:sldMkLst>
      </pc:sldChg>
      <pc:sldChg chg="modSp del mod">
        <pc:chgData name="Karl Michael Höferl" userId="544d2ce1-0a3b-4706-9dfd-c6d69d0e3c8e" providerId="ADAL" clId="{9F897813-A3E5-4588-B63E-CEE78229ABA0}" dt="2025-01-10T19:16:31.357" v="1566" actId="18676"/>
        <pc:sldMkLst>
          <pc:docMk/>
          <pc:sldMk cId="119403425" sldId="671"/>
        </pc:sldMkLst>
      </pc:sldChg>
      <pc:sldChg chg="modSp del mod">
        <pc:chgData name="Karl Michael Höferl" userId="544d2ce1-0a3b-4706-9dfd-c6d69d0e3c8e" providerId="ADAL" clId="{9F897813-A3E5-4588-B63E-CEE78229ABA0}" dt="2025-01-10T19:16:31.357" v="1566" actId="18676"/>
        <pc:sldMkLst>
          <pc:docMk/>
          <pc:sldMk cId="1577870719" sldId="672"/>
        </pc:sldMkLst>
      </pc:sldChg>
      <pc:sldChg chg="modSp del mod">
        <pc:chgData name="Karl Michael Höferl" userId="544d2ce1-0a3b-4706-9dfd-c6d69d0e3c8e" providerId="ADAL" clId="{9F897813-A3E5-4588-B63E-CEE78229ABA0}" dt="2025-01-10T19:16:31.357" v="1566" actId="18676"/>
        <pc:sldMkLst>
          <pc:docMk/>
          <pc:sldMk cId="332524962" sldId="674"/>
        </pc:sldMkLst>
      </pc:sldChg>
      <pc:sldChg chg="modSp mod">
        <pc:chgData name="Karl Michael Höferl" userId="544d2ce1-0a3b-4706-9dfd-c6d69d0e3c8e" providerId="ADAL" clId="{9F897813-A3E5-4588-B63E-CEE78229ABA0}" dt="2025-01-25T07:48:29.928" v="1604" actId="20577"/>
        <pc:sldMkLst>
          <pc:docMk/>
          <pc:sldMk cId="2737398496" sldId="675"/>
        </pc:sldMkLst>
        <pc:spChg chg="mod">
          <ac:chgData name="Karl Michael Höferl" userId="544d2ce1-0a3b-4706-9dfd-c6d69d0e3c8e" providerId="ADAL" clId="{9F897813-A3E5-4588-B63E-CEE78229ABA0}" dt="2025-01-09T20:02:54.475" v="226" actId="790"/>
          <ac:spMkLst>
            <pc:docMk/>
            <pc:sldMk cId="2737398496" sldId="675"/>
            <ac:spMk id="2" creationId="{00000000-0000-0000-0000-000000000000}"/>
          </ac:spMkLst>
        </pc:spChg>
        <pc:spChg chg="mod">
          <ac:chgData name="Karl Michael Höferl" userId="544d2ce1-0a3b-4706-9dfd-c6d69d0e3c8e" providerId="ADAL" clId="{9F897813-A3E5-4588-B63E-CEE78229ABA0}" dt="2025-01-25T07:48:29.928" v="1604" actId="20577"/>
          <ac:spMkLst>
            <pc:docMk/>
            <pc:sldMk cId="2737398496" sldId="675"/>
            <ac:spMk id="3" creationId="{00000000-0000-0000-0000-000000000000}"/>
          </ac:spMkLst>
        </pc:spChg>
        <pc:spChg chg="mod">
          <ac:chgData name="Karl Michael Höferl" userId="544d2ce1-0a3b-4706-9dfd-c6d69d0e3c8e" providerId="ADAL" clId="{9F897813-A3E5-4588-B63E-CEE78229ABA0}" dt="2025-01-24T13:35:58.459" v="1569" actId="1076"/>
          <ac:spMkLst>
            <pc:docMk/>
            <pc:sldMk cId="2737398496" sldId="675"/>
            <ac:spMk id="5" creationId="{00000000-0000-0000-0000-000000000000}"/>
          </ac:spMkLst>
        </pc:spChg>
        <pc:spChg chg="mod">
          <ac:chgData name="Karl Michael Höferl" userId="544d2ce1-0a3b-4706-9dfd-c6d69d0e3c8e" providerId="ADAL" clId="{9F897813-A3E5-4588-B63E-CEE78229ABA0}" dt="2025-01-09T20:02:54.478" v="228" actId="790"/>
          <ac:spMkLst>
            <pc:docMk/>
            <pc:sldMk cId="2737398496" sldId="675"/>
            <ac:spMk id="6" creationId="{00000000-0000-0000-0000-000000000000}"/>
          </ac:spMkLst>
        </pc:spChg>
      </pc:sldChg>
      <pc:sldChg chg="modSp mod">
        <pc:chgData name="Karl Michael Höferl" userId="544d2ce1-0a3b-4706-9dfd-c6d69d0e3c8e" providerId="ADAL" clId="{9F897813-A3E5-4588-B63E-CEE78229ABA0}" dt="2025-01-10T18:55:49.028" v="1368" actId="108"/>
        <pc:sldMkLst>
          <pc:docMk/>
          <pc:sldMk cId="3170766387" sldId="676"/>
        </pc:sldMkLst>
        <pc:spChg chg="mod">
          <ac:chgData name="Karl Michael Höferl" userId="544d2ce1-0a3b-4706-9dfd-c6d69d0e3c8e" providerId="ADAL" clId="{9F897813-A3E5-4588-B63E-CEE78229ABA0}" dt="2025-01-10T18:55:14.166" v="1343" actId="20577"/>
          <ac:spMkLst>
            <pc:docMk/>
            <pc:sldMk cId="3170766387" sldId="676"/>
            <ac:spMk id="2" creationId="{00000000-0000-0000-0000-000000000000}"/>
          </ac:spMkLst>
        </pc:spChg>
        <pc:spChg chg="mod">
          <ac:chgData name="Karl Michael Höferl" userId="544d2ce1-0a3b-4706-9dfd-c6d69d0e3c8e" providerId="ADAL" clId="{9F897813-A3E5-4588-B63E-CEE78229ABA0}" dt="2025-01-09T20:02:54.448" v="204" actId="790"/>
          <ac:spMkLst>
            <pc:docMk/>
            <pc:sldMk cId="3170766387" sldId="676"/>
            <ac:spMk id="4" creationId="{00000000-0000-0000-0000-000000000000}"/>
          </ac:spMkLst>
        </pc:spChg>
        <pc:spChg chg="mod">
          <ac:chgData name="Karl Michael Höferl" userId="544d2ce1-0a3b-4706-9dfd-c6d69d0e3c8e" providerId="ADAL" clId="{9F897813-A3E5-4588-B63E-CEE78229ABA0}" dt="2025-01-09T20:02:54.447" v="203" actId="790"/>
          <ac:spMkLst>
            <pc:docMk/>
            <pc:sldMk cId="3170766387" sldId="676"/>
            <ac:spMk id="7" creationId="{00000000-0000-0000-0000-000000000000}"/>
          </ac:spMkLst>
        </pc:spChg>
        <pc:spChg chg="mod">
          <ac:chgData name="Karl Michael Höferl" userId="544d2ce1-0a3b-4706-9dfd-c6d69d0e3c8e" providerId="ADAL" clId="{9F897813-A3E5-4588-B63E-CEE78229ABA0}" dt="2025-01-10T18:55:29.101" v="1359" actId="20577"/>
          <ac:spMkLst>
            <pc:docMk/>
            <pc:sldMk cId="3170766387" sldId="676"/>
            <ac:spMk id="8" creationId="{00000000-0000-0000-0000-000000000000}"/>
          </ac:spMkLst>
        </pc:spChg>
        <pc:spChg chg="mod">
          <ac:chgData name="Karl Michael Höferl" userId="544d2ce1-0a3b-4706-9dfd-c6d69d0e3c8e" providerId="ADAL" clId="{9F897813-A3E5-4588-B63E-CEE78229ABA0}" dt="2025-01-10T18:55:49.028" v="1368" actId="108"/>
          <ac:spMkLst>
            <pc:docMk/>
            <pc:sldMk cId="3170766387" sldId="676"/>
            <ac:spMk id="9" creationId="{00000000-0000-0000-0000-000000000000}"/>
          </ac:spMkLst>
        </pc:spChg>
      </pc:sldChg>
      <pc:sldChg chg="modSp mod">
        <pc:chgData name="Karl Michael Höferl" userId="544d2ce1-0a3b-4706-9dfd-c6d69d0e3c8e" providerId="ADAL" clId="{9F897813-A3E5-4588-B63E-CEE78229ABA0}" dt="2025-01-10T18:49:15.089" v="1211" actId="1076"/>
        <pc:sldMkLst>
          <pc:docMk/>
          <pc:sldMk cId="34998670" sldId="677"/>
        </pc:sldMkLst>
        <pc:spChg chg="mod">
          <ac:chgData name="Karl Michael Höferl" userId="544d2ce1-0a3b-4706-9dfd-c6d69d0e3c8e" providerId="ADAL" clId="{9F897813-A3E5-4588-B63E-CEE78229ABA0}" dt="2025-01-10T18:49:11.972" v="1210" actId="20577"/>
          <ac:spMkLst>
            <pc:docMk/>
            <pc:sldMk cId="34998670" sldId="677"/>
            <ac:spMk id="2" creationId="{00000000-0000-0000-0000-000000000000}"/>
          </ac:spMkLst>
        </pc:spChg>
        <pc:spChg chg="mod">
          <ac:chgData name="Karl Michael Höferl" userId="544d2ce1-0a3b-4706-9dfd-c6d69d0e3c8e" providerId="ADAL" clId="{9F897813-A3E5-4588-B63E-CEE78229ABA0}" dt="2025-01-09T20:02:54.430" v="191" actId="790"/>
          <ac:spMkLst>
            <pc:docMk/>
            <pc:sldMk cId="34998670" sldId="677"/>
            <ac:spMk id="4" creationId="{00000000-0000-0000-0000-000000000000}"/>
          </ac:spMkLst>
        </pc:spChg>
        <pc:picChg chg="mod">
          <ac:chgData name="Karl Michael Höferl" userId="544d2ce1-0a3b-4706-9dfd-c6d69d0e3c8e" providerId="ADAL" clId="{9F897813-A3E5-4588-B63E-CEE78229ABA0}" dt="2025-01-10T18:49:15.089" v="1211" actId="1076"/>
          <ac:picMkLst>
            <pc:docMk/>
            <pc:sldMk cId="34998670" sldId="677"/>
            <ac:picMk id="8194" creationId="{00000000-0000-0000-0000-000000000000}"/>
          </ac:picMkLst>
        </pc:picChg>
      </pc:sldChg>
      <pc:sldChg chg="addSp delSp modSp mod delAnim">
        <pc:chgData name="Karl Michael Höferl" userId="544d2ce1-0a3b-4706-9dfd-c6d69d0e3c8e" providerId="ADAL" clId="{9F897813-A3E5-4588-B63E-CEE78229ABA0}" dt="2025-01-10T18:51:57.805" v="1249" actId="20577"/>
        <pc:sldMkLst>
          <pc:docMk/>
          <pc:sldMk cId="3368195176" sldId="678"/>
        </pc:sldMkLst>
        <pc:spChg chg="mod">
          <ac:chgData name="Karl Michael Höferl" userId="544d2ce1-0a3b-4706-9dfd-c6d69d0e3c8e" providerId="ADAL" clId="{9F897813-A3E5-4588-B63E-CEE78229ABA0}" dt="2025-01-10T18:51:57.805" v="1249" actId="20577"/>
          <ac:spMkLst>
            <pc:docMk/>
            <pc:sldMk cId="3368195176" sldId="678"/>
            <ac:spMk id="2" creationId="{00000000-0000-0000-0000-000000000000}"/>
          </ac:spMkLst>
        </pc:spChg>
        <pc:spChg chg="mod">
          <ac:chgData name="Karl Michael Höferl" userId="544d2ce1-0a3b-4706-9dfd-c6d69d0e3c8e" providerId="ADAL" clId="{9F897813-A3E5-4588-B63E-CEE78229ABA0}" dt="2025-01-09T20:02:54.439" v="197" actId="790"/>
          <ac:spMkLst>
            <pc:docMk/>
            <pc:sldMk cId="3368195176" sldId="678"/>
            <ac:spMk id="4" creationId="{00000000-0000-0000-0000-000000000000}"/>
          </ac:spMkLst>
        </pc:spChg>
        <pc:spChg chg="add mod">
          <ac:chgData name="Karl Michael Höferl" userId="544d2ce1-0a3b-4706-9dfd-c6d69d0e3c8e" providerId="ADAL" clId="{9F897813-A3E5-4588-B63E-CEE78229ABA0}" dt="2025-01-10T18:51:44.291" v="1247" actId="478"/>
          <ac:spMkLst>
            <pc:docMk/>
            <pc:sldMk cId="3368195176" sldId="678"/>
            <ac:spMk id="6" creationId="{CD454592-CCA6-9AE5-6DC4-747AD6BA064F}"/>
          </ac:spMkLst>
        </pc:spChg>
      </pc:sldChg>
      <pc:sldChg chg="modSp mod">
        <pc:chgData name="Karl Michael Höferl" userId="544d2ce1-0a3b-4706-9dfd-c6d69d0e3c8e" providerId="ADAL" clId="{9F897813-A3E5-4588-B63E-CEE78229ABA0}" dt="2025-01-10T18:18:33.797" v="841" actId="20577"/>
        <pc:sldMkLst>
          <pc:docMk/>
          <pc:sldMk cId="4102581126" sldId="681"/>
        </pc:sldMkLst>
        <pc:spChg chg="mod">
          <ac:chgData name="Karl Michael Höferl" userId="544d2ce1-0a3b-4706-9dfd-c6d69d0e3c8e" providerId="ADAL" clId="{9F897813-A3E5-4588-B63E-CEE78229ABA0}" dt="2025-01-10T18:18:33.797" v="841" actId="20577"/>
          <ac:spMkLst>
            <pc:docMk/>
            <pc:sldMk cId="4102581126" sldId="681"/>
            <ac:spMk id="2" creationId="{00000000-0000-0000-0000-000000000000}"/>
          </ac:spMkLst>
        </pc:spChg>
        <pc:spChg chg="mod">
          <ac:chgData name="Karl Michael Höferl" userId="544d2ce1-0a3b-4706-9dfd-c6d69d0e3c8e" providerId="ADAL" clId="{9F897813-A3E5-4588-B63E-CEE78229ABA0}" dt="2025-01-09T20:05:09.432" v="479" actId="14100"/>
          <ac:spMkLst>
            <pc:docMk/>
            <pc:sldMk cId="4102581126" sldId="681"/>
            <ac:spMk id="5" creationId="{00000000-0000-0000-0000-000000000000}"/>
          </ac:spMkLst>
        </pc:spChg>
        <pc:spChg chg="mod">
          <ac:chgData name="Karl Michael Höferl" userId="544d2ce1-0a3b-4706-9dfd-c6d69d0e3c8e" providerId="ADAL" clId="{9F897813-A3E5-4588-B63E-CEE78229ABA0}" dt="2025-01-09T20:02:54.414" v="179"/>
          <ac:spMkLst>
            <pc:docMk/>
            <pc:sldMk cId="4102581126" sldId="681"/>
            <ac:spMk id="6" creationId="{00000000-0000-0000-0000-000000000000}"/>
          </ac:spMkLst>
        </pc:spChg>
        <pc:spChg chg="mod">
          <ac:chgData name="Karl Michael Höferl" userId="544d2ce1-0a3b-4706-9dfd-c6d69d0e3c8e" providerId="ADAL" clId="{9F897813-A3E5-4588-B63E-CEE78229ABA0}" dt="2025-01-09T20:02:54.407" v="171"/>
          <ac:spMkLst>
            <pc:docMk/>
            <pc:sldMk cId="4102581126" sldId="681"/>
            <ac:spMk id="7" creationId="{00000000-0000-0000-0000-000000000000}"/>
          </ac:spMkLst>
        </pc:spChg>
        <pc:spChg chg="mod">
          <ac:chgData name="Karl Michael Höferl" userId="544d2ce1-0a3b-4706-9dfd-c6d69d0e3c8e" providerId="ADAL" clId="{9F897813-A3E5-4588-B63E-CEE78229ABA0}" dt="2025-01-09T20:02:54.415" v="180"/>
          <ac:spMkLst>
            <pc:docMk/>
            <pc:sldMk cId="4102581126" sldId="681"/>
            <ac:spMk id="8" creationId="{00000000-0000-0000-0000-000000000000}"/>
          </ac:spMkLst>
        </pc:spChg>
        <pc:spChg chg="mod">
          <ac:chgData name="Karl Michael Höferl" userId="544d2ce1-0a3b-4706-9dfd-c6d69d0e3c8e" providerId="ADAL" clId="{9F897813-A3E5-4588-B63E-CEE78229ABA0}" dt="2025-01-09T20:02:54.408" v="172"/>
          <ac:spMkLst>
            <pc:docMk/>
            <pc:sldMk cId="4102581126" sldId="681"/>
            <ac:spMk id="9" creationId="{00000000-0000-0000-0000-000000000000}"/>
          </ac:spMkLst>
        </pc:spChg>
        <pc:spChg chg="mod">
          <ac:chgData name="Karl Michael Höferl" userId="544d2ce1-0a3b-4706-9dfd-c6d69d0e3c8e" providerId="ADAL" clId="{9F897813-A3E5-4588-B63E-CEE78229ABA0}" dt="2025-01-09T20:02:54.417" v="181"/>
          <ac:spMkLst>
            <pc:docMk/>
            <pc:sldMk cId="4102581126" sldId="681"/>
            <ac:spMk id="10" creationId="{00000000-0000-0000-0000-000000000000}"/>
          </ac:spMkLst>
        </pc:spChg>
        <pc:spChg chg="mod">
          <ac:chgData name="Karl Michael Höferl" userId="544d2ce1-0a3b-4706-9dfd-c6d69d0e3c8e" providerId="ADAL" clId="{9F897813-A3E5-4588-B63E-CEE78229ABA0}" dt="2025-01-09T20:02:54.406" v="170" actId="790"/>
          <ac:spMkLst>
            <pc:docMk/>
            <pc:sldMk cId="4102581126" sldId="681"/>
            <ac:spMk id="11" creationId="{00000000-0000-0000-0000-000000000000}"/>
          </ac:spMkLst>
        </pc:spChg>
        <pc:spChg chg="mod">
          <ac:chgData name="Karl Michael Höferl" userId="544d2ce1-0a3b-4706-9dfd-c6d69d0e3c8e" providerId="ADAL" clId="{9F897813-A3E5-4588-B63E-CEE78229ABA0}" dt="2025-01-09T20:02:32.984" v="140" actId="1036"/>
          <ac:spMkLst>
            <pc:docMk/>
            <pc:sldMk cId="4102581126" sldId="681"/>
            <ac:spMk id="12" creationId="{00000000-0000-0000-0000-000000000000}"/>
          </ac:spMkLst>
        </pc:spChg>
        <pc:spChg chg="mod">
          <ac:chgData name="Karl Michael Höferl" userId="544d2ce1-0a3b-4706-9dfd-c6d69d0e3c8e" providerId="ADAL" clId="{9F897813-A3E5-4588-B63E-CEE78229ABA0}" dt="2025-01-09T20:02:54.411" v="173"/>
          <ac:spMkLst>
            <pc:docMk/>
            <pc:sldMk cId="4102581126" sldId="681"/>
            <ac:spMk id="17" creationId="{00000000-0000-0000-0000-000000000000}"/>
          </ac:spMkLst>
        </pc:spChg>
        <pc:spChg chg="mod">
          <ac:chgData name="Karl Michael Höferl" userId="544d2ce1-0a3b-4706-9dfd-c6d69d0e3c8e" providerId="ADAL" clId="{9F897813-A3E5-4588-B63E-CEE78229ABA0}" dt="2025-01-09T20:02:54.411" v="174"/>
          <ac:spMkLst>
            <pc:docMk/>
            <pc:sldMk cId="4102581126" sldId="681"/>
            <ac:spMk id="18" creationId="{00000000-0000-0000-0000-000000000000}"/>
          </ac:spMkLst>
        </pc:spChg>
        <pc:spChg chg="mod">
          <ac:chgData name="Karl Michael Höferl" userId="544d2ce1-0a3b-4706-9dfd-c6d69d0e3c8e" providerId="ADAL" clId="{9F897813-A3E5-4588-B63E-CEE78229ABA0}" dt="2025-01-09T20:02:54.411" v="175"/>
          <ac:spMkLst>
            <pc:docMk/>
            <pc:sldMk cId="4102581126" sldId="681"/>
            <ac:spMk id="19" creationId="{00000000-0000-0000-0000-000000000000}"/>
          </ac:spMkLst>
        </pc:spChg>
        <pc:spChg chg="mod">
          <ac:chgData name="Karl Michael Höferl" userId="544d2ce1-0a3b-4706-9dfd-c6d69d0e3c8e" providerId="ADAL" clId="{9F897813-A3E5-4588-B63E-CEE78229ABA0}" dt="2025-01-09T20:02:54.412" v="176"/>
          <ac:spMkLst>
            <pc:docMk/>
            <pc:sldMk cId="4102581126" sldId="681"/>
            <ac:spMk id="20" creationId="{00000000-0000-0000-0000-000000000000}"/>
          </ac:spMkLst>
        </pc:spChg>
        <pc:spChg chg="mod">
          <ac:chgData name="Karl Michael Höferl" userId="544d2ce1-0a3b-4706-9dfd-c6d69d0e3c8e" providerId="ADAL" clId="{9F897813-A3E5-4588-B63E-CEE78229ABA0}" dt="2025-01-09T20:02:54.412" v="177"/>
          <ac:spMkLst>
            <pc:docMk/>
            <pc:sldMk cId="4102581126" sldId="681"/>
            <ac:spMk id="21" creationId="{00000000-0000-0000-0000-000000000000}"/>
          </ac:spMkLst>
        </pc:spChg>
        <pc:spChg chg="mod">
          <ac:chgData name="Karl Michael Höferl" userId="544d2ce1-0a3b-4706-9dfd-c6d69d0e3c8e" providerId="ADAL" clId="{9F897813-A3E5-4588-B63E-CEE78229ABA0}" dt="2025-01-09T20:02:54.412" v="178"/>
          <ac:spMkLst>
            <pc:docMk/>
            <pc:sldMk cId="4102581126" sldId="681"/>
            <ac:spMk id="22" creationId="{00000000-0000-0000-0000-000000000000}"/>
          </ac:spMkLst>
        </pc:spChg>
        <pc:spChg chg="mod">
          <ac:chgData name="Karl Michael Höferl" userId="544d2ce1-0a3b-4706-9dfd-c6d69d0e3c8e" providerId="ADAL" clId="{9F897813-A3E5-4588-B63E-CEE78229ABA0}" dt="2025-01-09T20:02:54.419" v="183"/>
          <ac:spMkLst>
            <pc:docMk/>
            <pc:sldMk cId="4102581126" sldId="681"/>
            <ac:spMk id="24" creationId="{00000000-0000-0000-0000-000000000000}"/>
          </ac:spMkLst>
        </pc:spChg>
        <pc:spChg chg="mod">
          <ac:chgData name="Karl Michael Höferl" userId="544d2ce1-0a3b-4706-9dfd-c6d69d0e3c8e" providerId="ADAL" clId="{9F897813-A3E5-4588-B63E-CEE78229ABA0}" dt="2025-01-09T20:02:54.417" v="182"/>
          <ac:spMkLst>
            <pc:docMk/>
            <pc:sldMk cId="4102581126" sldId="681"/>
            <ac:spMk id="29" creationId="{00000000-0000-0000-0000-000000000000}"/>
          </ac:spMkLst>
        </pc:spChg>
        <pc:spChg chg="mod">
          <ac:chgData name="Karl Michael Höferl" userId="544d2ce1-0a3b-4706-9dfd-c6d69d0e3c8e" providerId="ADAL" clId="{9F897813-A3E5-4588-B63E-CEE78229ABA0}" dt="2025-01-09T20:02:54.419" v="184"/>
          <ac:spMkLst>
            <pc:docMk/>
            <pc:sldMk cId="4102581126" sldId="681"/>
            <ac:spMk id="30" creationId="{00000000-0000-0000-0000-000000000000}"/>
          </ac:spMkLst>
        </pc:spChg>
        <pc:spChg chg="mod">
          <ac:chgData name="Karl Michael Höferl" userId="544d2ce1-0a3b-4706-9dfd-c6d69d0e3c8e" providerId="ADAL" clId="{9F897813-A3E5-4588-B63E-CEE78229ABA0}" dt="2025-01-09T20:02:32.984" v="140" actId="1036"/>
          <ac:spMkLst>
            <pc:docMk/>
            <pc:sldMk cId="4102581126" sldId="681"/>
            <ac:spMk id="31" creationId="{00000000-0000-0000-0000-000000000000}"/>
          </ac:spMkLst>
        </pc:spChg>
        <pc:spChg chg="mod">
          <ac:chgData name="Karl Michael Höferl" userId="544d2ce1-0a3b-4706-9dfd-c6d69d0e3c8e" providerId="ADAL" clId="{9F897813-A3E5-4588-B63E-CEE78229ABA0}" dt="2025-01-09T20:02:32.984" v="140" actId="1036"/>
          <ac:spMkLst>
            <pc:docMk/>
            <pc:sldMk cId="4102581126" sldId="681"/>
            <ac:spMk id="32" creationId="{00000000-0000-0000-0000-000000000000}"/>
          </ac:spMkLst>
        </pc:spChg>
        <pc:spChg chg="mod">
          <ac:chgData name="Karl Michael Höferl" userId="544d2ce1-0a3b-4706-9dfd-c6d69d0e3c8e" providerId="ADAL" clId="{9F897813-A3E5-4588-B63E-CEE78229ABA0}" dt="2025-01-09T20:02:32.984" v="140" actId="1036"/>
          <ac:spMkLst>
            <pc:docMk/>
            <pc:sldMk cId="4102581126" sldId="681"/>
            <ac:spMk id="33" creationId="{00000000-0000-0000-0000-000000000000}"/>
          </ac:spMkLst>
        </pc:spChg>
        <pc:spChg chg="mod">
          <ac:chgData name="Karl Michael Höferl" userId="544d2ce1-0a3b-4706-9dfd-c6d69d0e3c8e" providerId="ADAL" clId="{9F897813-A3E5-4588-B63E-CEE78229ABA0}" dt="2025-01-09T20:02:32.984" v="140" actId="1036"/>
          <ac:spMkLst>
            <pc:docMk/>
            <pc:sldMk cId="4102581126" sldId="681"/>
            <ac:spMk id="34" creationId="{00000000-0000-0000-0000-000000000000}"/>
          </ac:spMkLst>
        </pc:spChg>
        <pc:spChg chg="mod">
          <ac:chgData name="Karl Michael Höferl" userId="544d2ce1-0a3b-4706-9dfd-c6d69d0e3c8e" providerId="ADAL" clId="{9F897813-A3E5-4588-B63E-CEE78229ABA0}" dt="2025-01-09T20:02:54.421" v="186" actId="790"/>
          <ac:spMkLst>
            <pc:docMk/>
            <pc:sldMk cId="4102581126" sldId="681"/>
            <ac:spMk id="38" creationId="{00000000-0000-0000-0000-000000000000}"/>
          </ac:spMkLst>
        </pc:spChg>
        <pc:grpChg chg="mod">
          <ac:chgData name="Karl Michael Höferl" userId="544d2ce1-0a3b-4706-9dfd-c6d69d0e3c8e" providerId="ADAL" clId="{9F897813-A3E5-4588-B63E-CEE78229ABA0}" dt="2025-01-09T20:02:32.984" v="140" actId="1036"/>
          <ac:grpSpMkLst>
            <pc:docMk/>
            <pc:sldMk cId="4102581126" sldId="681"/>
            <ac:grpSpMk id="35" creationId="{00000000-0000-0000-0000-000000000000}"/>
          </ac:grpSpMkLst>
        </pc:grpChg>
        <pc:grpChg chg="mod">
          <ac:chgData name="Karl Michael Höferl" userId="544d2ce1-0a3b-4706-9dfd-c6d69d0e3c8e" providerId="ADAL" clId="{9F897813-A3E5-4588-B63E-CEE78229ABA0}" dt="2025-01-09T20:02:32.984" v="140" actId="1036"/>
          <ac:grpSpMkLst>
            <pc:docMk/>
            <pc:sldMk cId="4102581126" sldId="681"/>
            <ac:grpSpMk id="36" creationId="{00000000-0000-0000-0000-000000000000}"/>
          </ac:grpSpMkLst>
        </pc:grpChg>
        <pc:cxnChg chg="mod">
          <ac:chgData name="Karl Michael Höferl" userId="544d2ce1-0a3b-4706-9dfd-c6d69d0e3c8e" providerId="ADAL" clId="{9F897813-A3E5-4588-B63E-CEE78229ABA0}" dt="2025-01-09T20:02:32.984" v="140" actId="1036"/>
          <ac:cxnSpMkLst>
            <pc:docMk/>
            <pc:sldMk cId="4102581126" sldId="681"/>
            <ac:cxnSpMk id="28" creationId="{00000000-0000-0000-0000-000000000000}"/>
          </ac:cxnSpMkLst>
        </pc:cxnChg>
      </pc:sldChg>
      <pc:sldChg chg="modSp del mod">
        <pc:chgData name="Karl Michael Höferl" userId="544d2ce1-0a3b-4706-9dfd-c6d69d0e3c8e" providerId="ADAL" clId="{9F897813-A3E5-4588-B63E-CEE78229ABA0}" dt="2025-01-10T19:16:31.357" v="1566" actId="18676"/>
        <pc:sldMkLst>
          <pc:docMk/>
          <pc:sldMk cId="393600369" sldId="682"/>
        </pc:sldMkLst>
      </pc:sldChg>
      <pc:sldChg chg="modSp del mod">
        <pc:chgData name="Karl Michael Höferl" userId="544d2ce1-0a3b-4706-9dfd-c6d69d0e3c8e" providerId="ADAL" clId="{9F897813-A3E5-4588-B63E-CEE78229ABA0}" dt="2025-01-10T19:16:31.357" v="1566" actId="18676"/>
        <pc:sldMkLst>
          <pc:docMk/>
          <pc:sldMk cId="870218458" sldId="683"/>
        </pc:sldMkLst>
      </pc:sldChg>
      <pc:sldChg chg="modSp del mod">
        <pc:chgData name="Karl Michael Höferl" userId="544d2ce1-0a3b-4706-9dfd-c6d69d0e3c8e" providerId="ADAL" clId="{9F897813-A3E5-4588-B63E-CEE78229ABA0}" dt="2025-01-10T19:16:31.357" v="1566" actId="18676"/>
        <pc:sldMkLst>
          <pc:docMk/>
          <pc:sldMk cId="1240437437" sldId="684"/>
        </pc:sldMkLst>
      </pc:sldChg>
      <pc:sldChg chg="modSp mod">
        <pc:chgData name="Karl Michael Höferl" userId="544d2ce1-0a3b-4706-9dfd-c6d69d0e3c8e" providerId="ADAL" clId="{9F897813-A3E5-4588-B63E-CEE78229ABA0}" dt="2025-01-25T07:48:52.178" v="1626" actId="20577"/>
        <pc:sldMkLst>
          <pc:docMk/>
          <pc:sldMk cId="3000001414" sldId="685"/>
        </pc:sldMkLst>
        <pc:spChg chg="mod">
          <ac:chgData name="Karl Michael Höferl" userId="544d2ce1-0a3b-4706-9dfd-c6d69d0e3c8e" providerId="ADAL" clId="{9F897813-A3E5-4588-B63E-CEE78229ABA0}" dt="2025-01-09T20:02:54.479" v="230" actId="790"/>
          <ac:spMkLst>
            <pc:docMk/>
            <pc:sldMk cId="3000001414" sldId="685"/>
            <ac:spMk id="2" creationId="{00000000-0000-0000-0000-000000000000}"/>
          </ac:spMkLst>
        </pc:spChg>
        <pc:spChg chg="mod">
          <ac:chgData name="Karl Michael Höferl" userId="544d2ce1-0a3b-4706-9dfd-c6d69d0e3c8e" providerId="ADAL" clId="{9F897813-A3E5-4588-B63E-CEE78229ABA0}" dt="2025-01-09T20:02:54.480" v="232" actId="790"/>
          <ac:spMkLst>
            <pc:docMk/>
            <pc:sldMk cId="3000001414" sldId="685"/>
            <ac:spMk id="4" creationId="{00000000-0000-0000-0000-000000000000}"/>
          </ac:spMkLst>
        </pc:spChg>
        <pc:spChg chg="mod">
          <ac:chgData name="Karl Michael Höferl" userId="544d2ce1-0a3b-4706-9dfd-c6d69d0e3c8e" providerId="ADAL" clId="{9F897813-A3E5-4588-B63E-CEE78229ABA0}" dt="2025-01-09T20:02:54.480" v="231" actId="790"/>
          <ac:spMkLst>
            <pc:docMk/>
            <pc:sldMk cId="3000001414" sldId="685"/>
            <ac:spMk id="7" creationId="{00000000-0000-0000-0000-000000000000}"/>
          </ac:spMkLst>
        </pc:spChg>
        <pc:spChg chg="mod">
          <ac:chgData name="Karl Michael Höferl" userId="544d2ce1-0a3b-4706-9dfd-c6d69d0e3c8e" providerId="ADAL" clId="{9F897813-A3E5-4588-B63E-CEE78229ABA0}" dt="2025-01-25T07:48:52.178" v="1626" actId="20577"/>
          <ac:spMkLst>
            <pc:docMk/>
            <pc:sldMk cId="3000001414" sldId="685"/>
            <ac:spMk id="8" creationId="{00000000-0000-0000-0000-000000000000}"/>
          </ac:spMkLst>
        </pc:spChg>
        <pc:spChg chg="mod">
          <ac:chgData name="Karl Michael Höferl" userId="544d2ce1-0a3b-4706-9dfd-c6d69d0e3c8e" providerId="ADAL" clId="{9F897813-A3E5-4588-B63E-CEE78229ABA0}" dt="2025-01-09T20:02:54.481" v="234" actId="790"/>
          <ac:spMkLst>
            <pc:docMk/>
            <pc:sldMk cId="3000001414" sldId="685"/>
            <ac:spMk id="9" creationId="{00000000-0000-0000-0000-000000000000}"/>
          </ac:spMkLst>
        </pc:spChg>
      </pc:sldChg>
      <pc:sldChg chg="modSp del mod">
        <pc:chgData name="Karl Michael Höferl" userId="544d2ce1-0a3b-4706-9dfd-c6d69d0e3c8e" providerId="ADAL" clId="{9F897813-A3E5-4588-B63E-CEE78229ABA0}" dt="2025-01-10T19:12:34.395" v="1506" actId="47"/>
        <pc:sldMkLst>
          <pc:docMk/>
          <pc:sldMk cId="2442882637" sldId="686"/>
        </pc:sldMkLst>
      </pc:sldChg>
      <pc:sldChg chg="modSp add mod">
        <pc:chgData name="Karl Michael Höferl" userId="544d2ce1-0a3b-4706-9dfd-c6d69d0e3c8e" providerId="ADAL" clId="{9F897813-A3E5-4588-B63E-CEE78229ABA0}" dt="2025-01-10T19:13:06.756" v="1510" actId="20577"/>
        <pc:sldMkLst>
          <pc:docMk/>
          <pc:sldMk cId="464254736" sldId="687"/>
        </pc:sldMkLst>
        <pc:spChg chg="mod">
          <ac:chgData name="Karl Michael Höferl" userId="544d2ce1-0a3b-4706-9dfd-c6d69d0e3c8e" providerId="ADAL" clId="{9F897813-A3E5-4588-B63E-CEE78229ABA0}" dt="2025-01-10T19:13:06.756" v="1510" actId="20577"/>
          <ac:spMkLst>
            <pc:docMk/>
            <pc:sldMk cId="464254736" sldId="687"/>
            <ac:spMk id="2" creationId="{00000000-0000-0000-0000-000000000000}"/>
          </ac:spMkLst>
        </pc:spChg>
      </pc:sldChg>
      <pc:sldChg chg="modSp del mod">
        <pc:chgData name="Karl Michael Höferl" userId="544d2ce1-0a3b-4706-9dfd-c6d69d0e3c8e" providerId="ADAL" clId="{9F897813-A3E5-4588-B63E-CEE78229ABA0}" dt="2025-01-10T19:12:49.178" v="1507" actId="2696"/>
        <pc:sldMkLst>
          <pc:docMk/>
          <pc:sldMk cId="3839259650" sldId="687"/>
        </pc:sldMkLst>
      </pc:sldChg>
      <pc:sldChg chg="modSp del mod">
        <pc:chgData name="Karl Michael Höferl" userId="544d2ce1-0a3b-4706-9dfd-c6d69d0e3c8e" providerId="ADAL" clId="{9F897813-A3E5-4588-B63E-CEE78229ABA0}" dt="2025-01-10T19:13:53.146" v="1511" actId="47"/>
        <pc:sldMkLst>
          <pc:docMk/>
          <pc:sldMk cId="2712206838" sldId="688"/>
        </pc:sldMkLst>
      </pc:sldChg>
      <pc:sldChg chg="modSp del mod">
        <pc:chgData name="Karl Michael Höferl" userId="544d2ce1-0a3b-4706-9dfd-c6d69d0e3c8e" providerId="ADAL" clId="{9F897813-A3E5-4588-B63E-CEE78229ABA0}" dt="2025-01-10T19:13:56.480" v="1513" actId="47"/>
        <pc:sldMkLst>
          <pc:docMk/>
          <pc:sldMk cId="1888545189" sldId="689"/>
        </pc:sldMkLst>
      </pc:sldChg>
      <pc:sldChg chg="modSp del mod">
        <pc:chgData name="Karl Michael Höferl" userId="544d2ce1-0a3b-4706-9dfd-c6d69d0e3c8e" providerId="ADAL" clId="{9F897813-A3E5-4588-B63E-CEE78229ABA0}" dt="2025-01-10T19:13:57.612" v="1514" actId="47"/>
        <pc:sldMkLst>
          <pc:docMk/>
          <pc:sldMk cId="2843311481" sldId="690"/>
        </pc:sldMkLst>
      </pc:sldChg>
      <pc:sldChg chg="modSp del mod">
        <pc:chgData name="Karl Michael Höferl" userId="544d2ce1-0a3b-4706-9dfd-c6d69d0e3c8e" providerId="ADAL" clId="{9F897813-A3E5-4588-B63E-CEE78229ABA0}" dt="2025-01-10T19:13:59.063" v="1515" actId="47"/>
        <pc:sldMkLst>
          <pc:docMk/>
          <pc:sldMk cId="1815569432" sldId="691"/>
        </pc:sldMkLst>
      </pc:sldChg>
      <pc:sldChg chg="modSp del mod">
        <pc:chgData name="Karl Michael Höferl" userId="544d2ce1-0a3b-4706-9dfd-c6d69d0e3c8e" providerId="ADAL" clId="{9F897813-A3E5-4588-B63E-CEE78229ABA0}" dt="2025-01-10T19:14:00.257" v="1516" actId="47"/>
        <pc:sldMkLst>
          <pc:docMk/>
          <pc:sldMk cId="1121793506" sldId="692"/>
        </pc:sldMkLst>
      </pc:sldChg>
      <pc:sldChg chg="modSp mod">
        <pc:chgData name="Karl Michael Höferl" userId="544d2ce1-0a3b-4706-9dfd-c6d69d0e3c8e" providerId="ADAL" clId="{9F897813-A3E5-4588-B63E-CEE78229ABA0}" dt="2025-01-09T20:02:54.392" v="150" actId="790"/>
        <pc:sldMkLst>
          <pc:docMk/>
          <pc:sldMk cId="1996031943" sldId="694"/>
        </pc:sldMkLst>
        <pc:spChg chg="mod">
          <ac:chgData name="Karl Michael Höferl" userId="544d2ce1-0a3b-4706-9dfd-c6d69d0e3c8e" providerId="ADAL" clId="{9F897813-A3E5-4588-B63E-CEE78229ABA0}" dt="2025-01-09T20:02:54.382" v="147" actId="790"/>
          <ac:spMkLst>
            <pc:docMk/>
            <pc:sldMk cId="1996031943" sldId="694"/>
            <ac:spMk id="6" creationId="{F7BFE1C4-5571-3596-1435-D417A8EBDE8D}"/>
          </ac:spMkLst>
        </pc:spChg>
        <pc:spChg chg="mod">
          <ac:chgData name="Karl Michael Höferl" userId="544d2ce1-0a3b-4706-9dfd-c6d69d0e3c8e" providerId="ADAL" clId="{9F897813-A3E5-4588-B63E-CEE78229ABA0}" dt="2025-01-09T20:02:54.382" v="148" actId="790"/>
          <ac:spMkLst>
            <pc:docMk/>
            <pc:sldMk cId="1996031943" sldId="694"/>
            <ac:spMk id="7" creationId="{D5A7CACB-9B73-607B-6D1E-4082D98991CB}"/>
          </ac:spMkLst>
        </pc:spChg>
        <pc:spChg chg="mod">
          <ac:chgData name="Karl Michael Höferl" userId="544d2ce1-0a3b-4706-9dfd-c6d69d0e3c8e" providerId="ADAL" clId="{9F897813-A3E5-4588-B63E-CEE78229ABA0}" dt="2025-01-09T20:02:54.391" v="149" actId="790"/>
          <ac:spMkLst>
            <pc:docMk/>
            <pc:sldMk cId="1996031943" sldId="694"/>
            <ac:spMk id="8" creationId="{3D51F318-614F-3E68-4525-CA26503A64CA}"/>
          </ac:spMkLst>
        </pc:spChg>
        <pc:spChg chg="mod">
          <ac:chgData name="Karl Michael Höferl" userId="544d2ce1-0a3b-4706-9dfd-c6d69d0e3c8e" providerId="ADAL" clId="{9F897813-A3E5-4588-B63E-CEE78229ABA0}" dt="2025-01-09T20:02:54.392" v="150" actId="790"/>
          <ac:spMkLst>
            <pc:docMk/>
            <pc:sldMk cId="1996031943" sldId="694"/>
            <ac:spMk id="10" creationId="{6BA4E074-B34E-F025-C38F-CDA7C78E63AB}"/>
          </ac:spMkLst>
        </pc:spChg>
      </pc:sldChg>
      <pc:sldChg chg="modSp mod">
        <pc:chgData name="Karl Michael Höferl" userId="544d2ce1-0a3b-4706-9dfd-c6d69d0e3c8e" providerId="ADAL" clId="{9F897813-A3E5-4588-B63E-CEE78229ABA0}" dt="2025-01-09T20:02:54.394" v="153" actId="790"/>
        <pc:sldMkLst>
          <pc:docMk/>
          <pc:sldMk cId="3433709389" sldId="695"/>
        </pc:sldMkLst>
        <pc:spChg chg="mod">
          <ac:chgData name="Karl Michael Höferl" userId="544d2ce1-0a3b-4706-9dfd-c6d69d0e3c8e" providerId="ADAL" clId="{9F897813-A3E5-4588-B63E-CEE78229ABA0}" dt="2025-01-09T20:02:54.392" v="151" actId="790"/>
          <ac:spMkLst>
            <pc:docMk/>
            <pc:sldMk cId="3433709389" sldId="695"/>
            <ac:spMk id="2" creationId="{D4A48BAE-65B5-651F-D4F0-C6E7C8A8D353}"/>
          </ac:spMkLst>
        </pc:spChg>
        <pc:spChg chg="mod">
          <ac:chgData name="Karl Michael Höferl" userId="544d2ce1-0a3b-4706-9dfd-c6d69d0e3c8e" providerId="ADAL" clId="{9F897813-A3E5-4588-B63E-CEE78229ABA0}" dt="2025-01-09T20:02:54.393" v="152" actId="790"/>
          <ac:spMkLst>
            <pc:docMk/>
            <pc:sldMk cId="3433709389" sldId="695"/>
            <ac:spMk id="3" creationId="{46D27B61-5772-079E-8C2B-7B8C0F462C86}"/>
          </ac:spMkLst>
        </pc:spChg>
        <pc:spChg chg="mod">
          <ac:chgData name="Karl Michael Höferl" userId="544d2ce1-0a3b-4706-9dfd-c6d69d0e3c8e" providerId="ADAL" clId="{9F897813-A3E5-4588-B63E-CEE78229ABA0}" dt="2025-01-09T20:02:54.394" v="153" actId="790"/>
          <ac:spMkLst>
            <pc:docMk/>
            <pc:sldMk cId="3433709389" sldId="695"/>
            <ac:spMk id="4" creationId="{E7DF9B28-E2D5-5E9D-4000-337330BC4F67}"/>
          </ac:spMkLst>
        </pc:spChg>
      </pc:sldChg>
      <pc:sldChg chg="modSp mod">
        <pc:chgData name="Karl Michael Höferl" userId="544d2ce1-0a3b-4706-9dfd-c6d69d0e3c8e" providerId="ADAL" clId="{9F897813-A3E5-4588-B63E-CEE78229ABA0}" dt="2025-01-09T20:02:54.398" v="160" actId="790"/>
        <pc:sldMkLst>
          <pc:docMk/>
          <pc:sldMk cId="3392109885" sldId="696"/>
        </pc:sldMkLst>
        <pc:spChg chg="mod">
          <ac:chgData name="Karl Michael Höferl" userId="544d2ce1-0a3b-4706-9dfd-c6d69d0e3c8e" providerId="ADAL" clId="{9F897813-A3E5-4588-B63E-CEE78229ABA0}" dt="2025-01-09T20:02:54.397" v="158" actId="790"/>
          <ac:spMkLst>
            <pc:docMk/>
            <pc:sldMk cId="3392109885" sldId="696"/>
            <ac:spMk id="2" creationId="{00000000-0000-0000-0000-000000000000}"/>
          </ac:spMkLst>
        </pc:spChg>
        <pc:spChg chg="mod">
          <ac:chgData name="Karl Michael Höferl" userId="544d2ce1-0a3b-4706-9dfd-c6d69d0e3c8e" providerId="ADAL" clId="{9F897813-A3E5-4588-B63E-CEE78229ABA0}" dt="2025-01-09T20:02:54.398" v="159" actId="790"/>
          <ac:spMkLst>
            <pc:docMk/>
            <pc:sldMk cId="3392109885" sldId="696"/>
            <ac:spMk id="3" creationId="{00000000-0000-0000-0000-000000000000}"/>
          </ac:spMkLst>
        </pc:spChg>
        <pc:spChg chg="mod">
          <ac:chgData name="Karl Michael Höferl" userId="544d2ce1-0a3b-4706-9dfd-c6d69d0e3c8e" providerId="ADAL" clId="{9F897813-A3E5-4588-B63E-CEE78229ABA0}" dt="2025-01-09T20:02:54.398" v="160" actId="790"/>
          <ac:spMkLst>
            <pc:docMk/>
            <pc:sldMk cId="3392109885" sldId="696"/>
            <ac:spMk id="4" creationId="{00000000-0000-0000-0000-000000000000}"/>
          </ac:spMkLst>
        </pc:spChg>
        <pc:picChg chg="mod">
          <ac:chgData name="Karl Michael Höferl" userId="544d2ce1-0a3b-4706-9dfd-c6d69d0e3c8e" providerId="ADAL" clId="{9F897813-A3E5-4588-B63E-CEE78229ABA0}" dt="2025-01-09T19:57:40.018" v="39" actId="1037"/>
          <ac:picMkLst>
            <pc:docMk/>
            <pc:sldMk cId="3392109885" sldId="696"/>
            <ac:picMk id="5" creationId="{00000000-0000-0000-0000-000000000000}"/>
          </ac:picMkLst>
        </pc:picChg>
        <pc:picChg chg="mod">
          <ac:chgData name="Karl Michael Höferl" userId="544d2ce1-0a3b-4706-9dfd-c6d69d0e3c8e" providerId="ADAL" clId="{9F897813-A3E5-4588-B63E-CEE78229ABA0}" dt="2025-01-09T19:56:10.416" v="36" actId="1037"/>
          <ac:picMkLst>
            <pc:docMk/>
            <pc:sldMk cId="3392109885" sldId="696"/>
            <ac:picMk id="6" creationId="{00000000-0000-0000-0000-000000000000}"/>
          </ac:picMkLst>
        </pc:picChg>
        <pc:picChg chg="mod">
          <ac:chgData name="Karl Michael Höferl" userId="544d2ce1-0a3b-4706-9dfd-c6d69d0e3c8e" providerId="ADAL" clId="{9F897813-A3E5-4588-B63E-CEE78229ABA0}" dt="2025-01-09T19:57:44.004" v="44" actId="1038"/>
          <ac:picMkLst>
            <pc:docMk/>
            <pc:sldMk cId="3392109885" sldId="696"/>
            <ac:picMk id="7" creationId="{00000000-0000-0000-0000-000000000000}"/>
          </ac:picMkLst>
        </pc:picChg>
      </pc:sldChg>
      <pc:sldChg chg="delSp modSp mod">
        <pc:chgData name="Karl Michael Höferl" userId="544d2ce1-0a3b-4706-9dfd-c6d69d0e3c8e" providerId="ADAL" clId="{9F897813-A3E5-4588-B63E-CEE78229ABA0}" dt="2025-01-09T20:02:54.400" v="163" actId="790"/>
        <pc:sldMkLst>
          <pc:docMk/>
          <pc:sldMk cId="1881442836" sldId="697"/>
        </pc:sldMkLst>
        <pc:spChg chg="mod">
          <ac:chgData name="Karl Michael Höferl" userId="544d2ce1-0a3b-4706-9dfd-c6d69d0e3c8e" providerId="ADAL" clId="{9F897813-A3E5-4588-B63E-CEE78229ABA0}" dt="2025-01-09T20:02:54.399" v="161" actId="790"/>
          <ac:spMkLst>
            <pc:docMk/>
            <pc:sldMk cId="1881442836" sldId="697"/>
            <ac:spMk id="2" creationId="{00000000-0000-0000-0000-000000000000}"/>
          </ac:spMkLst>
        </pc:spChg>
        <pc:spChg chg="mod">
          <ac:chgData name="Karl Michael Höferl" userId="544d2ce1-0a3b-4706-9dfd-c6d69d0e3c8e" providerId="ADAL" clId="{9F897813-A3E5-4588-B63E-CEE78229ABA0}" dt="2025-01-09T20:02:54.400" v="162" actId="790"/>
          <ac:spMkLst>
            <pc:docMk/>
            <pc:sldMk cId="1881442836" sldId="697"/>
            <ac:spMk id="3" creationId="{00000000-0000-0000-0000-000000000000}"/>
          </ac:spMkLst>
        </pc:spChg>
        <pc:spChg chg="mod">
          <ac:chgData name="Karl Michael Höferl" userId="544d2ce1-0a3b-4706-9dfd-c6d69d0e3c8e" providerId="ADAL" clId="{9F897813-A3E5-4588-B63E-CEE78229ABA0}" dt="2025-01-09T20:02:54.400" v="163" actId="790"/>
          <ac:spMkLst>
            <pc:docMk/>
            <pc:sldMk cId="1881442836" sldId="697"/>
            <ac:spMk id="4" creationId="{00000000-0000-0000-0000-000000000000}"/>
          </ac:spMkLst>
        </pc:spChg>
        <pc:picChg chg="mod">
          <ac:chgData name="Karl Michael Höferl" userId="544d2ce1-0a3b-4706-9dfd-c6d69d0e3c8e" providerId="ADAL" clId="{9F897813-A3E5-4588-B63E-CEE78229ABA0}" dt="2025-01-09T19:57:51.305" v="47" actId="1076"/>
          <ac:picMkLst>
            <pc:docMk/>
            <pc:sldMk cId="1881442836" sldId="697"/>
            <ac:picMk id="5" creationId="{00000000-0000-0000-0000-000000000000}"/>
          </ac:picMkLst>
        </pc:picChg>
        <pc:picChg chg="mod">
          <ac:chgData name="Karl Michael Höferl" userId="544d2ce1-0a3b-4706-9dfd-c6d69d0e3c8e" providerId="ADAL" clId="{9F897813-A3E5-4588-B63E-CEE78229ABA0}" dt="2025-01-09T19:57:54.297" v="53"/>
          <ac:picMkLst>
            <pc:docMk/>
            <pc:sldMk cId="1881442836" sldId="697"/>
            <ac:picMk id="2052" creationId="{00000000-0000-0000-0000-000000000000}"/>
          </ac:picMkLst>
        </pc:picChg>
      </pc:sldChg>
      <pc:sldChg chg="modSp mod">
        <pc:chgData name="Karl Michael Höferl" userId="544d2ce1-0a3b-4706-9dfd-c6d69d0e3c8e" providerId="ADAL" clId="{9F897813-A3E5-4588-B63E-CEE78229ABA0}" dt="2025-01-09T20:02:54.395" v="155" actId="790"/>
        <pc:sldMkLst>
          <pc:docMk/>
          <pc:sldMk cId="4087126602" sldId="698"/>
        </pc:sldMkLst>
        <pc:spChg chg="mod">
          <ac:chgData name="Karl Michael Höferl" userId="544d2ce1-0a3b-4706-9dfd-c6d69d0e3c8e" providerId="ADAL" clId="{9F897813-A3E5-4588-B63E-CEE78229ABA0}" dt="2025-01-09T20:02:54.394" v="154" actId="790"/>
          <ac:spMkLst>
            <pc:docMk/>
            <pc:sldMk cId="4087126602" sldId="698"/>
            <ac:spMk id="2" creationId="{33883656-1F35-8D5C-A69C-9E7FECF4245C}"/>
          </ac:spMkLst>
        </pc:spChg>
        <pc:spChg chg="mod">
          <ac:chgData name="Karl Michael Höferl" userId="544d2ce1-0a3b-4706-9dfd-c6d69d0e3c8e" providerId="ADAL" clId="{9F897813-A3E5-4588-B63E-CEE78229ABA0}" dt="2025-01-09T20:02:54.395" v="155" actId="790"/>
          <ac:spMkLst>
            <pc:docMk/>
            <pc:sldMk cId="4087126602" sldId="698"/>
            <ac:spMk id="4" creationId="{DAC27F93-A3C6-9C59-9DAE-95D35880BF08}"/>
          </ac:spMkLst>
        </pc:spChg>
      </pc:sldChg>
      <pc:sldChg chg="modSp mod">
        <pc:chgData name="Karl Michael Höferl" userId="544d2ce1-0a3b-4706-9dfd-c6d69d0e3c8e" providerId="ADAL" clId="{9F897813-A3E5-4588-B63E-CEE78229ABA0}" dt="2025-01-10T18:18:16.999" v="839" actId="20577"/>
        <pc:sldMkLst>
          <pc:docMk/>
          <pc:sldMk cId="90920581" sldId="699"/>
        </pc:sldMkLst>
        <pc:spChg chg="mod">
          <ac:chgData name="Karl Michael Höferl" userId="544d2ce1-0a3b-4706-9dfd-c6d69d0e3c8e" providerId="ADAL" clId="{9F897813-A3E5-4588-B63E-CEE78229ABA0}" dt="2025-01-10T18:18:16.999" v="839" actId="20577"/>
          <ac:spMkLst>
            <pc:docMk/>
            <pc:sldMk cId="90920581" sldId="699"/>
            <ac:spMk id="2" creationId="{C98D2EBD-7B03-A04C-09FE-64D735F8288F}"/>
          </ac:spMkLst>
        </pc:spChg>
        <pc:spChg chg="mod">
          <ac:chgData name="Karl Michael Höferl" userId="544d2ce1-0a3b-4706-9dfd-c6d69d0e3c8e" providerId="ADAL" clId="{9F897813-A3E5-4588-B63E-CEE78229ABA0}" dt="2025-01-09T20:02:54.396" v="157" actId="790"/>
          <ac:spMkLst>
            <pc:docMk/>
            <pc:sldMk cId="90920581" sldId="699"/>
            <ac:spMk id="4" creationId="{AAA6F5CE-D938-452B-578A-640344E8BAC1}"/>
          </ac:spMkLst>
        </pc:spChg>
      </pc:sldChg>
      <pc:sldChg chg="addSp modSp add mod">
        <pc:chgData name="Karl Michael Höferl" userId="544d2ce1-0a3b-4706-9dfd-c6d69d0e3c8e" providerId="ADAL" clId="{9F897813-A3E5-4588-B63E-CEE78229ABA0}" dt="2025-01-10T18:21:08.598" v="851"/>
        <pc:sldMkLst>
          <pc:docMk/>
          <pc:sldMk cId="1848316510" sldId="700"/>
        </pc:sldMkLst>
        <pc:spChg chg="mod">
          <ac:chgData name="Karl Michael Höferl" userId="544d2ce1-0a3b-4706-9dfd-c6d69d0e3c8e" providerId="ADAL" clId="{9F897813-A3E5-4588-B63E-CEE78229ABA0}" dt="2025-01-10T18:21:08.598" v="851"/>
          <ac:spMkLst>
            <pc:docMk/>
            <pc:sldMk cId="1848316510" sldId="700"/>
            <ac:spMk id="2" creationId="{91BC83DF-8A78-1029-A754-1D67BD9B42A1}"/>
          </ac:spMkLst>
        </pc:spChg>
        <pc:spChg chg="add mod">
          <ac:chgData name="Karl Michael Höferl" userId="544d2ce1-0a3b-4706-9dfd-c6d69d0e3c8e" providerId="ADAL" clId="{9F897813-A3E5-4588-B63E-CEE78229ABA0}" dt="2025-01-09T20:06:45.574" v="515" actId="1037"/>
          <ac:spMkLst>
            <pc:docMk/>
            <pc:sldMk cId="1848316510" sldId="700"/>
            <ac:spMk id="3" creationId="{0AA41BA5-11D2-AB44-5085-176EE4EA50A1}"/>
          </ac:spMkLst>
        </pc:spChg>
        <pc:spChg chg="add mod">
          <ac:chgData name="Karl Michael Höferl" userId="544d2ce1-0a3b-4706-9dfd-c6d69d0e3c8e" providerId="ADAL" clId="{9F897813-A3E5-4588-B63E-CEE78229ABA0}" dt="2025-01-09T20:06:45.574" v="515" actId="1037"/>
          <ac:spMkLst>
            <pc:docMk/>
            <pc:sldMk cId="1848316510" sldId="700"/>
            <ac:spMk id="4" creationId="{79FCED5F-033B-E0E2-B559-43136E26AD8D}"/>
          </ac:spMkLst>
        </pc:spChg>
        <pc:spChg chg="mod">
          <ac:chgData name="Karl Michael Höferl" userId="544d2ce1-0a3b-4706-9dfd-c6d69d0e3c8e" providerId="ADAL" clId="{9F897813-A3E5-4588-B63E-CEE78229ABA0}" dt="2025-01-09T20:06:58.183" v="521" actId="1037"/>
          <ac:spMkLst>
            <pc:docMk/>
            <pc:sldMk cId="1848316510" sldId="700"/>
            <ac:spMk id="41" creationId="{8D5B094A-BB3D-E434-A79A-DDFEF2583C51}"/>
          </ac:spMkLst>
        </pc:spChg>
      </pc:sldChg>
      <pc:sldChg chg="modSp add mod">
        <pc:chgData name="Karl Michael Höferl" userId="544d2ce1-0a3b-4706-9dfd-c6d69d0e3c8e" providerId="ADAL" clId="{9F897813-A3E5-4588-B63E-CEE78229ABA0}" dt="2025-01-10T18:21:33.005" v="858"/>
        <pc:sldMkLst>
          <pc:docMk/>
          <pc:sldMk cId="774586361" sldId="701"/>
        </pc:sldMkLst>
        <pc:spChg chg="mod">
          <ac:chgData name="Karl Michael Höferl" userId="544d2ce1-0a3b-4706-9dfd-c6d69d0e3c8e" providerId="ADAL" clId="{9F897813-A3E5-4588-B63E-CEE78229ABA0}" dt="2025-01-10T18:21:33.005" v="858"/>
          <ac:spMkLst>
            <pc:docMk/>
            <pc:sldMk cId="774586361" sldId="701"/>
            <ac:spMk id="2" creationId="{2CA632A8-9801-ED76-0BC3-DEEF07C28287}"/>
          </ac:spMkLst>
        </pc:spChg>
        <pc:spChg chg="mod">
          <ac:chgData name="Karl Michael Höferl" userId="544d2ce1-0a3b-4706-9dfd-c6d69d0e3c8e" providerId="ADAL" clId="{9F897813-A3E5-4588-B63E-CEE78229ABA0}" dt="2025-01-09T20:12:25.153" v="550" actId="13822"/>
          <ac:spMkLst>
            <pc:docMk/>
            <pc:sldMk cId="774586361" sldId="701"/>
            <ac:spMk id="3" creationId="{51FE1E7B-FB72-CAB3-1016-4F08687D897D}"/>
          </ac:spMkLst>
        </pc:spChg>
        <pc:spChg chg="mod">
          <ac:chgData name="Karl Michael Höferl" userId="544d2ce1-0a3b-4706-9dfd-c6d69d0e3c8e" providerId="ADAL" clId="{9F897813-A3E5-4588-B63E-CEE78229ABA0}" dt="2025-01-09T20:12:22.073" v="549" actId="207"/>
          <ac:spMkLst>
            <pc:docMk/>
            <pc:sldMk cId="774586361" sldId="701"/>
            <ac:spMk id="4" creationId="{B95A7268-3AA0-1963-37ED-E5BE8D96A6B6}"/>
          </ac:spMkLst>
        </pc:spChg>
        <pc:spChg chg="mod">
          <ac:chgData name="Karl Michael Höferl" userId="544d2ce1-0a3b-4706-9dfd-c6d69d0e3c8e" providerId="ADAL" clId="{9F897813-A3E5-4588-B63E-CEE78229ABA0}" dt="2025-01-09T20:12:08.484" v="548" actId="207"/>
          <ac:spMkLst>
            <pc:docMk/>
            <pc:sldMk cId="774586361" sldId="701"/>
            <ac:spMk id="10" creationId="{57B8ED73-6769-8425-E07A-5286DB767F36}"/>
          </ac:spMkLst>
        </pc:spChg>
      </pc:sldChg>
      <pc:sldChg chg="modSp add mod ord">
        <pc:chgData name="Karl Michael Höferl" userId="544d2ce1-0a3b-4706-9dfd-c6d69d0e3c8e" providerId="ADAL" clId="{9F897813-A3E5-4588-B63E-CEE78229ABA0}" dt="2025-01-10T18:28:26.840" v="925" actId="20578"/>
        <pc:sldMkLst>
          <pc:docMk/>
          <pc:sldMk cId="1017932056" sldId="702"/>
        </pc:sldMkLst>
        <pc:spChg chg="mod">
          <ac:chgData name="Karl Michael Höferl" userId="544d2ce1-0a3b-4706-9dfd-c6d69d0e3c8e" providerId="ADAL" clId="{9F897813-A3E5-4588-B63E-CEE78229ABA0}" dt="2025-01-10T18:22:46.392" v="872"/>
          <ac:spMkLst>
            <pc:docMk/>
            <pc:sldMk cId="1017932056" sldId="702"/>
            <ac:spMk id="2" creationId="{8D6609BE-C82B-ED21-1DF5-922BDD7FA679}"/>
          </ac:spMkLst>
        </pc:spChg>
        <pc:spChg chg="mod">
          <ac:chgData name="Karl Michael Höferl" userId="544d2ce1-0a3b-4706-9dfd-c6d69d0e3c8e" providerId="ADAL" clId="{9F897813-A3E5-4588-B63E-CEE78229ABA0}" dt="2025-01-09T20:24:14.321" v="666" actId="108"/>
          <ac:spMkLst>
            <pc:docMk/>
            <pc:sldMk cId="1017932056" sldId="702"/>
            <ac:spMk id="10" creationId="{707FBD64-DCCC-AFCB-C78B-DFACE991D80A}"/>
          </ac:spMkLst>
        </pc:spChg>
        <pc:spChg chg="mod">
          <ac:chgData name="Karl Michael Höferl" userId="544d2ce1-0a3b-4706-9dfd-c6d69d0e3c8e" providerId="ADAL" clId="{9F897813-A3E5-4588-B63E-CEE78229ABA0}" dt="2025-01-09T20:24:06.967" v="665" actId="108"/>
          <ac:spMkLst>
            <pc:docMk/>
            <pc:sldMk cId="1017932056" sldId="702"/>
            <ac:spMk id="17" creationId="{965693EB-5325-6DF2-DF81-7B1E11DD9A8D}"/>
          </ac:spMkLst>
        </pc:spChg>
      </pc:sldChg>
      <pc:sldChg chg="modSp add mod">
        <pc:chgData name="Karl Michael Höferl" userId="544d2ce1-0a3b-4706-9dfd-c6d69d0e3c8e" providerId="ADAL" clId="{9F897813-A3E5-4588-B63E-CEE78229ABA0}" dt="2025-01-10T18:27:58.535" v="924" actId="20577"/>
        <pc:sldMkLst>
          <pc:docMk/>
          <pc:sldMk cId="3513970796" sldId="703"/>
        </pc:sldMkLst>
        <pc:spChg chg="mod">
          <ac:chgData name="Karl Michael Höferl" userId="544d2ce1-0a3b-4706-9dfd-c6d69d0e3c8e" providerId="ADAL" clId="{9F897813-A3E5-4588-B63E-CEE78229ABA0}" dt="2025-01-10T18:26:04.913" v="901"/>
          <ac:spMkLst>
            <pc:docMk/>
            <pc:sldMk cId="3513970796" sldId="703"/>
            <ac:spMk id="2" creationId="{C997D1EF-4392-2959-9901-0BC510B77BEF}"/>
          </ac:spMkLst>
        </pc:spChg>
        <pc:spChg chg="mod">
          <ac:chgData name="Karl Michael Höferl" userId="544d2ce1-0a3b-4706-9dfd-c6d69d0e3c8e" providerId="ADAL" clId="{9F897813-A3E5-4588-B63E-CEE78229ABA0}" dt="2025-01-10T18:26:04.913" v="901"/>
          <ac:spMkLst>
            <pc:docMk/>
            <pc:sldMk cId="3513970796" sldId="703"/>
            <ac:spMk id="6" creationId="{3C494305-6E21-9A94-AC3B-17EA2452C99D}"/>
          </ac:spMkLst>
        </pc:spChg>
        <pc:spChg chg="mod">
          <ac:chgData name="Karl Michael Höferl" userId="544d2ce1-0a3b-4706-9dfd-c6d69d0e3c8e" providerId="ADAL" clId="{9F897813-A3E5-4588-B63E-CEE78229ABA0}" dt="2025-01-10T18:27:58.535" v="924" actId="20577"/>
          <ac:spMkLst>
            <pc:docMk/>
            <pc:sldMk cId="3513970796" sldId="703"/>
            <ac:spMk id="7" creationId="{1C71BE61-9295-1BC4-F364-04C4A0F80B59}"/>
          </ac:spMkLst>
        </pc:spChg>
      </pc:sldChg>
      <pc:sldChg chg="modSp add mod">
        <pc:chgData name="Karl Michael Höferl" userId="544d2ce1-0a3b-4706-9dfd-c6d69d0e3c8e" providerId="ADAL" clId="{9F897813-A3E5-4588-B63E-CEE78229ABA0}" dt="2025-01-10T18:28:42.163" v="949" actId="20577"/>
        <pc:sldMkLst>
          <pc:docMk/>
          <pc:sldMk cId="4016957154" sldId="704"/>
        </pc:sldMkLst>
        <pc:spChg chg="mod">
          <ac:chgData name="Karl Michael Höferl" userId="544d2ce1-0a3b-4706-9dfd-c6d69d0e3c8e" providerId="ADAL" clId="{9F897813-A3E5-4588-B63E-CEE78229ABA0}" dt="2025-01-10T18:28:42.163" v="949" actId="20577"/>
          <ac:spMkLst>
            <pc:docMk/>
            <pc:sldMk cId="4016957154" sldId="704"/>
            <ac:spMk id="7" creationId="{37D81803-0B5C-FBCC-8145-8834D48EC353}"/>
          </ac:spMkLst>
        </pc:spChg>
      </pc:sldChg>
      <pc:sldChg chg="add del">
        <pc:chgData name="Karl Michael Höferl" userId="544d2ce1-0a3b-4706-9dfd-c6d69d0e3c8e" providerId="ADAL" clId="{9F897813-A3E5-4588-B63E-CEE78229ABA0}" dt="2025-01-10T18:29:03.658" v="951"/>
        <pc:sldMkLst>
          <pc:docMk/>
          <pc:sldMk cId="184375335" sldId="705"/>
        </pc:sldMkLst>
      </pc:sldChg>
      <pc:sldChg chg="modSp add mod">
        <pc:chgData name="Karl Michael Höferl" userId="544d2ce1-0a3b-4706-9dfd-c6d69d0e3c8e" providerId="ADAL" clId="{9F897813-A3E5-4588-B63E-CEE78229ABA0}" dt="2025-01-10T18:29:19.311" v="974" actId="20577"/>
        <pc:sldMkLst>
          <pc:docMk/>
          <pc:sldMk cId="702183325" sldId="705"/>
        </pc:sldMkLst>
        <pc:spChg chg="mod">
          <ac:chgData name="Karl Michael Höferl" userId="544d2ce1-0a3b-4706-9dfd-c6d69d0e3c8e" providerId="ADAL" clId="{9F897813-A3E5-4588-B63E-CEE78229ABA0}" dt="2025-01-10T18:29:19.311" v="974" actId="20577"/>
          <ac:spMkLst>
            <pc:docMk/>
            <pc:sldMk cId="702183325" sldId="705"/>
            <ac:spMk id="7" creationId="{CA2373DD-BC41-18E8-71E6-368920236D6E}"/>
          </ac:spMkLst>
        </pc:spChg>
      </pc:sldChg>
      <pc:sldChg chg="modSp add mod">
        <pc:chgData name="Karl Michael Höferl" userId="544d2ce1-0a3b-4706-9dfd-c6d69d0e3c8e" providerId="ADAL" clId="{9F897813-A3E5-4588-B63E-CEE78229ABA0}" dt="2025-01-10T18:41:55.426" v="1108" actId="20577"/>
        <pc:sldMkLst>
          <pc:docMk/>
          <pc:sldMk cId="116391896" sldId="706"/>
        </pc:sldMkLst>
        <pc:spChg chg="mod">
          <ac:chgData name="Karl Michael Höferl" userId="544d2ce1-0a3b-4706-9dfd-c6d69d0e3c8e" providerId="ADAL" clId="{9F897813-A3E5-4588-B63E-CEE78229ABA0}" dt="2025-01-10T18:41:55.426" v="1108" actId="20577"/>
          <ac:spMkLst>
            <pc:docMk/>
            <pc:sldMk cId="116391896" sldId="706"/>
            <ac:spMk id="2" creationId="{60DEAAB1-4312-8BBF-A672-8A9F8BEA50D2}"/>
          </ac:spMkLst>
        </pc:spChg>
        <pc:spChg chg="mod">
          <ac:chgData name="Karl Michael Höferl" userId="544d2ce1-0a3b-4706-9dfd-c6d69d0e3c8e" providerId="ADAL" clId="{9F897813-A3E5-4588-B63E-CEE78229ABA0}" dt="2025-01-10T18:41:39.489" v="1107" actId="20577"/>
          <ac:spMkLst>
            <pc:docMk/>
            <pc:sldMk cId="116391896" sldId="706"/>
            <ac:spMk id="3" creationId="{F9C6DA0A-0CBD-A0B1-062F-98CC06694561}"/>
          </ac:spMkLst>
        </pc:spChg>
        <pc:picChg chg="mod">
          <ac:chgData name="Karl Michael Höferl" userId="544d2ce1-0a3b-4706-9dfd-c6d69d0e3c8e" providerId="ADAL" clId="{9F897813-A3E5-4588-B63E-CEE78229ABA0}" dt="2025-01-10T18:41:36.535" v="1106" actId="1076"/>
          <ac:picMkLst>
            <pc:docMk/>
            <pc:sldMk cId="116391896" sldId="706"/>
            <ac:picMk id="6" creationId="{8BCC9D99-7CB2-D527-7CE3-5BE40A6BDA9E}"/>
          </ac:picMkLst>
        </pc:picChg>
      </pc:sldChg>
      <pc:sldChg chg="addSp delSp modSp add mod">
        <pc:chgData name="Karl Michael Höferl" userId="544d2ce1-0a3b-4706-9dfd-c6d69d0e3c8e" providerId="ADAL" clId="{9F897813-A3E5-4588-B63E-CEE78229ABA0}" dt="2025-01-10T18:43:18.829" v="1112"/>
        <pc:sldMkLst>
          <pc:docMk/>
          <pc:sldMk cId="2900904448" sldId="707"/>
        </pc:sldMkLst>
        <pc:spChg chg="mod">
          <ac:chgData name="Karl Michael Höferl" userId="544d2ce1-0a3b-4706-9dfd-c6d69d0e3c8e" providerId="ADAL" clId="{9F897813-A3E5-4588-B63E-CEE78229ABA0}" dt="2025-01-10T18:42:59.150" v="1110"/>
          <ac:spMkLst>
            <pc:docMk/>
            <pc:sldMk cId="2900904448" sldId="707"/>
            <ac:spMk id="2" creationId="{3ED89A21-A135-CB25-CAE1-736C5F158012}"/>
          </ac:spMkLst>
        </pc:spChg>
        <pc:picChg chg="add mod">
          <ac:chgData name="Karl Michael Höferl" userId="544d2ce1-0a3b-4706-9dfd-c6d69d0e3c8e" providerId="ADAL" clId="{9F897813-A3E5-4588-B63E-CEE78229ABA0}" dt="2025-01-10T18:43:18.829" v="1112"/>
          <ac:picMkLst>
            <pc:docMk/>
            <pc:sldMk cId="2900904448" sldId="707"/>
            <ac:picMk id="5" creationId="{E1D38922-2043-82DF-68E9-D12CFC315110}"/>
          </ac:picMkLst>
        </pc:picChg>
      </pc:sldChg>
      <pc:sldChg chg="modSp add">
        <pc:chgData name="Karl Michael Höferl" userId="544d2ce1-0a3b-4706-9dfd-c6d69d0e3c8e" providerId="ADAL" clId="{9F897813-A3E5-4588-B63E-CEE78229ABA0}" dt="2025-01-10T18:43:39.466" v="1116" actId="1076"/>
        <pc:sldMkLst>
          <pc:docMk/>
          <pc:sldMk cId="3806496289" sldId="708"/>
        </pc:sldMkLst>
        <pc:picChg chg="mod">
          <ac:chgData name="Karl Michael Höferl" userId="544d2ce1-0a3b-4706-9dfd-c6d69d0e3c8e" providerId="ADAL" clId="{9F897813-A3E5-4588-B63E-CEE78229ABA0}" dt="2025-01-10T18:43:30.592" v="1113" actId="1076"/>
          <ac:picMkLst>
            <pc:docMk/>
            <pc:sldMk cId="3806496289" sldId="708"/>
            <ac:picMk id="5" creationId="{32CC31A6-1A7A-9F63-8284-5EBFF0137F26}"/>
          </ac:picMkLst>
        </pc:picChg>
        <pc:picChg chg="mod">
          <ac:chgData name="Karl Michael Höferl" userId="544d2ce1-0a3b-4706-9dfd-c6d69d0e3c8e" providerId="ADAL" clId="{9F897813-A3E5-4588-B63E-CEE78229ABA0}" dt="2025-01-10T18:43:37.525" v="1115" actId="1076"/>
          <ac:picMkLst>
            <pc:docMk/>
            <pc:sldMk cId="3806496289" sldId="708"/>
            <ac:picMk id="2050" creationId="{1984F27A-BC1B-FD97-29C5-BB1F0C84925C}"/>
          </ac:picMkLst>
        </pc:picChg>
        <pc:picChg chg="mod">
          <ac:chgData name="Karl Michael Höferl" userId="544d2ce1-0a3b-4706-9dfd-c6d69d0e3c8e" providerId="ADAL" clId="{9F897813-A3E5-4588-B63E-CEE78229ABA0}" dt="2025-01-10T18:43:39.466" v="1116" actId="1076"/>
          <ac:picMkLst>
            <pc:docMk/>
            <pc:sldMk cId="3806496289" sldId="708"/>
            <ac:picMk id="2052" creationId="{14FD4B72-4D01-99F9-354D-20F95FF65E03}"/>
          </ac:picMkLst>
        </pc:picChg>
      </pc:sldChg>
      <pc:sldChg chg="delSp modSp add mod">
        <pc:chgData name="Karl Michael Höferl" userId="544d2ce1-0a3b-4706-9dfd-c6d69d0e3c8e" providerId="ADAL" clId="{9F897813-A3E5-4588-B63E-CEE78229ABA0}" dt="2025-01-10T18:47:03.971" v="1163" actId="20577"/>
        <pc:sldMkLst>
          <pc:docMk/>
          <pc:sldMk cId="55950121" sldId="709"/>
        </pc:sldMkLst>
        <pc:spChg chg="mod">
          <ac:chgData name="Karl Michael Höferl" userId="544d2ce1-0a3b-4706-9dfd-c6d69d0e3c8e" providerId="ADAL" clId="{9F897813-A3E5-4588-B63E-CEE78229ABA0}" dt="2025-01-10T18:47:03.971" v="1163" actId="20577"/>
          <ac:spMkLst>
            <pc:docMk/>
            <pc:sldMk cId="55950121" sldId="709"/>
            <ac:spMk id="2" creationId="{A077E778-77DA-7049-5735-413CC95305AA}"/>
          </ac:spMkLst>
        </pc:spChg>
      </pc:sldChg>
      <pc:sldChg chg="add del">
        <pc:chgData name="Karl Michael Höferl" userId="544d2ce1-0a3b-4706-9dfd-c6d69d0e3c8e" providerId="ADAL" clId="{9F897813-A3E5-4588-B63E-CEE78229ABA0}" dt="2025-01-10T18:45:29.799" v="1119" actId="2696"/>
        <pc:sldMkLst>
          <pc:docMk/>
          <pc:sldMk cId="4243122054" sldId="709"/>
        </pc:sldMkLst>
      </pc:sldChg>
      <pc:sldChg chg="modSp add mod">
        <pc:chgData name="Karl Michael Höferl" userId="544d2ce1-0a3b-4706-9dfd-c6d69d0e3c8e" providerId="ADAL" clId="{9F897813-A3E5-4588-B63E-CEE78229ABA0}" dt="2025-01-10T18:47:40.821" v="1195" actId="20577"/>
        <pc:sldMkLst>
          <pc:docMk/>
          <pc:sldMk cId="3131408841" sldId="710"/>
        </pc:sldMkLst>
        <pc:spChg chg="mod">
          <ac:chgData name="Karl Michael Höferl" userId="544d2ce1-0a3b-4706-9dfd-c6d69d0e3c8e" providerId="ADAL" clId="{9F897813-A3E5-4588-B63E-CEE78229ABA0}" dt="2025-01-10T18:47:40.821" v="1195" actId="20577"/>
          <ac:spMkLst>
            <pc:docMk/>
            <pc:sldMk cId="3131408841" sldId="710"/>
            <ac:spMk id="7" creationId="{69157FCC-A079-355F-21A7-F2A31440F47E}"/>
          </ac:spMkLst>
        </pc:spChg>
      </pc:sldChg>
      <pc:sldChg chg="addSp modSp add mod modAnim">
        <pc:chgData name="Karl Michael Höferl" userId="544d2ce1-0a3b-4706-9dfd-c6d69d0e3c8e" providerId="ADAL" clId="{9F897813-A3E5-4588-B63E-CEE78229ABA0}" dt="2025-01-10T19:07:18.474" v="1433"/>
        <pc:sldMkLst>
          <pc:docMk/>
          <pc:sldMk cId="2233096350" sldId="711"/>
        </pc:sldMkLst>
        <pc:spChg chg="mod">
          <ac:chgData name="Karl Michael Höferl" userId="544d2ce1-0a3b-4706-9dfd-c6d69d0e3c8e" providerId="ADAL" clId="{9F897813-A3E5-4588-B63E-CEE78229ABA0}" dt="2025-01-10T19:04:41.957" v="1432" actId="113"/>
          <ac:spMkLst>
            <pc:docMk/>
            <pc:sldMk cId="2233096350" sldId="711"/>
            <ac:spMk id="3" creationId="{EAEF87AF-D01B-F09D-B16E-D54184604BE0}"/>
          </ac:spMkLst>
        </pc:spChg>
        <pc:graphicFrameChg chg="add mod">
          <ac:chgData name="Karl Michael Höferl" userId="544d2ce1-0a3b-4706-9dfd-c6d69d0e3c8e" providerId="ADAL" clId="{9F897813-A3E5-4588-B63E-CEE78229ABA0}" dt="2025-01-10T19:07:18.474" v="1433"/>
          <ac:graphicFrameMkLst>
            <pc:docMk/>
            <pc:sldMk cId="2233096350" sldId="711"/>
            <ac:graphicFrameMk id="7" creationId="{1A3BAB2D-97EB-311E-C6FE-D6876BDC1A95}"/>
          </ac:graphicFrameMkLst>
        </pc:graphicFrameChg>
      </pc:sldChg>
      <pc:sldChg chg="addSp modSp add mod modAnim">
        <pc:chgData name="Karl Michael Höferl" userId="544d2ce1-0a3b-4706-9dfd-c6d69d0e3c8e" providerId="ADAL" clId="{9F897813-A3E5-4588-B63E-CEE78229ABA0}" dt="2025-01-10T19:09:07.361" v="1500" actId="1035"/>
        <pc:sldMkLst>
          <pc:docMk/>
          <pc:sldMk cId="105218696" sldId="712"/>
        </pc:sldMkLst>
        <pc:spChg chg="mod">
          <ac:chgData name="Karl Michael Höferl" userId="544d2ce1-0a3b-4706-9dfd-c6d69d0e3c8e" providerId="ADAL" clId="{9F897813-A3E5-4588-B63E-CEE78229ABA0}" dt="2025-01-10T19:09:07.361" v="1500" actId="1035"/>
          <ac:spMkLst>
            <pc:docMk/>
            <pc:sldMk cId="105218696" sldId="712"/>
            <ac:spMk id="3" creationId="{7BCD8363-4014-BD01-25FA-DA206D969D75}"/>
          </ac:spMkLst>
        </pc:spChg>
        <pc:spChg chg="mod">
          <ac:chgData name="Karl Michael Höferl" userId="544d2ce1-0a3b-4706-9dfd-c6d69d0e3c8e" providerId="ADAL" clId="{9F897813-A3E5-4588-B63E-CEE78229ABA0}" dt="2025-01-10T19:07:32.909" v="1437" actId="1076"/>
          <ac:spMkLst>
            <pc:docMk/>
            <pc:sldMk cId="105218696" sldId="712"/>
            <ac:spMk id="5" creationId="{AC5600B2-43A2-8C71-E179-744646329BD2}"/>
          </ac:spMkLst>
        </pc:spChg>
        <pc:graphicFrameChg chg="mod modGraphic">
          <ac:chgData name="Karl Michael Höferl" userId="544d2ce1-0a3b-4706-9dfd-c6d69d0e3c8e" providerId="ADAL" clId="{9F897813-A3E5-4588-B63E-CEE78229ABA0}" dt="2025-01-10T19:09:07.361" v="1500" actId="1035"/>
          <ac:graphicFrameMkLst>
            <pc:docMk/>
            <pc:sldMk cId="105218696" sldId="712"/>
            <ac:graphicFrameMk id="7" creationId="{B8ABF07F-BE56-E26A-1978-DB0E931A23B6}"/>
          </ac:graphicFrameMkLst>
        </pc:graphicFrameChg>
        <pc:picChg chg="add mod">
          <ac:chgData name="Karl Michael Höferl" userId="544d2ce1-0a3b-4706-9dfd-c6d69d0e3c8e" providerId="ADAL" clId="{9F897813-A3E5-4588-B63E-CEE78229ABA0}" dt="2025-01-10T19:09:07.361" v="1500" actId="1035"/>
          <ac:picMkLst>
            <pc:docMk/>
            <pc:sldMk cId="105218696" sldId="712"/>
            <ac:picMk id="9" creationId="{1459E3C5-0CA0-728D-912C-1EB59C506DFC}"/>
          </ac:picMkLst>
        </pc:picChg>
      </pc:sldChg>
    </pc:docChg>
  </pc:docChgLst>
  <pc:docChgLst>
    <pc:chgData name="Karl Michael Höferl" userId="544d2ce1-0a3b-4706-9dfd-c6d69d0e3c8e" providerId="ADAL" clId="{6B477F12-EAB8-4C36-BFB9-EA9EF8621B01}"/>
    <pc:docChg chg="undo custSel addSld delSld modSld modMainMaster addSection delSection modSection modNotesMaster">
      <pc:chgData name="Karl Michael Höferl" userId="544d2ce1-0a3b-4706-9dfd-c6d69d0e3c8e" providerId="ADAL" clId="{6B477F12-EAB8-4C36-BFB9-EA9EF8621B01}" dt="2025-01-09T19:39:44.496" v="63" actId="20577"/>
      <pc:docMkLst>
        <pc:docMk/>
      </pc:docMkLst>
      <pc:sldChg chg="addSp delSp modSp add mod setBg">
        <pc:chgData name="Karl Michael Höferl" userId="544d2ce1-0a3b-4706-9dfd-c6d69d0e3c8e" providerId="ADAL" clId="{6B477F12-EAB8-4C36-BFB9-EA9EF8621B01}" dt="2025-01-09T19:20:17.553" v="22" actId="478"/>
        <pc:sldMkLst>
          <pc:docMk/>
          <pc:sldMk cId="3849336080" sldId="257"/>
        </pc:sldMkLst>
      </pc:sldChg>
      <pc:sldChg chg="add del">
        <pc:chgData name="Karl Michael Höferl" userId="544d2ce1-0a3b-4706-9dfd-c6d69d0e3c8e" providerId="ADAL" clId="{6B477F12-EAB8-4C36-BFB9-EA9EF8621B01}" dt="2025-01-09T19:35:19.798" v="44"/>
        <pc:sldMkLst>
          <pc:docMk/>
          <pc:sldMk cId="1556042651" sldId="300"/>
        </pc:sldMkLst>
      </pc:sldChg>
      <pc:sldChg chg="del modNotes">
        <pc:chgData name="Karl Michael Höferl" userId="544d2ce1-0a3b-4706-9dfd-c6d69d0e3c8e" providerId="ADAL" clId="{6B477F12-EAB8-4C36-BFB9-EA9EF8621B01}" dt="2025-01-09T19:31:59.682" v="41" actId="47"/>
        <pc:sldMkLst>
          <pc:docMk/>
          <pc:sldMk cId="3431743954" sldId="540"/>
        </pc:sldMkLst>
      </pc:sldChg>
      <pc:sldChg chg="modSp add modNotes">
        <pc:chgData name="Karl Michael Höferl" userId="544d2ce1-0a3b-4706-9dfd-c6d69d0e3c8e" providerId="ADAL" clId="{6B477F12-EAB8-4C36-BFB9-EA9EF8621B01}" dt="2025-01-09T19:18:43.746" v="15"/>
        <pc:sldMkLst>
          <pc:docMk/>
          <pc:sldMk cId="2849738651" sldId="542"/>
        </pc:sldMkLst>
        <pc:picChg chg="mod">
          <ac:chgData name="Karl Michael Höferl" userId="544d2ce1-0a3b-4706-9dfd-c6d69d0e3c8e" providerId="ADAL" clId="{6B477F12-EAB8-4C36-BFB9-EA9EF8621B01}" dt="2025-01-09T19:18:43.746" v="15"/>
          <ac:picMkLst>
            <pc:docMk/>
            <pc:sldMk cId="2849738651" sldId="542"/>
            <ac:picMk id="1026" creationId="{00000000-0000-0000-0000-000000000000}"/>
          </ac:picMkLst>
        </pc:picChg>
      </pc:sldChg>
      <pc:sldChg chg="add modAnim modNotes">
        <pc:chgData name="Karl Michael Höferl" userId="544d2ce1-0a3b-4706-9dfd-c6d69d0e3c8e" providerId="ADAL" clId="{6B477F12-EAB8-4C36-BFB9-EA9EF8621B01}" dt="2025-01-09T19:18:43.746" v="15"/>
        <pc:sldMkLst>
          <pc:docMk/>
          <pc:sldMk cId="4121813439" sldId="543"/>
        </pc:sldMkLst>
      </pc:sldChg>
      <pc:sldChg chg="add modNotes">
        <pc:chgData name="Karl Michael Höferl" userId="544d2ce1-0a3b-4706-9dfd-c6d69d0e3c8e" providerId="ADAL" clId="{6B477F12-EAB8-4C36-BFB9-EA9EF8621B01}" dt="2025-01-09T19:18:43.746" v="15"/>
        <pc:sldMkLst>
          <pc:docMk/>
          <pc:sldMk cId="1740371501" sldId="547"/>
        </pc:sldMkLst>
      </pc:sldChg>
      <pc:sldChg chg="modSp add modAnim modNotes">
        <pc:chgData name="Karl Michael Höferl" userId="544d2ce1-0a3b-4706-9dfd-c6d69d0e3c8e" providerId="ADAL" clId="{6B477F12-EAB8-4C36-BFB9-EA9EF8621B01}" dt="2025-01-09T19:18:43.746" v="15"/>
        <pc:sldMkLst>
          <pc:docMk/>
          <pc:sldMk cId="3535476629" sldId="549"/>
        </pc:sldMkLst>
        <pc:picChg chg="mod">
          <ac:chgData name="Karl Michael Höferl" userId="544d2ce1-0a3b-4706-9dfd-c6d69d0e3c8e" providerId="ADAL" clId="{6B477F12-EAB8-4C36-BFB9-EA9EF8621B01}" dt="2025-01-09T19:18:43.746" v="15"/>
          <ac:picMkLst>
            <pc:docMk/>
            <pc:sldMk cId="3535476629" sldId="549"/>
            <ac:picMk id="5" creationId="{00000000-0000-0000-0000-000000000000}"/>
          </ac:picMkLst>
        </pc:picChg>
      </pc:sldChg>
      <pc:sldChg chg="modSp add modAnim modNotes">
        <pc:chgData name="Karl Michael Höferl" userId="544d2ce1-0a3b-4706-9dfd-c6d69d0e3c8e" providerId="ADAL" clId="{6B477F12-EAB8-4C36-BFB9-EA9EF8621B01}" dt="2025-01-09T19:18:43.746" v="15"/>
        <pc:sldMkLst>
          <pc:docMk/>
          <pc:sldMk cId="229555415" sldId="550"/>
        </pc:sldMkLst>
      </pc:sldChg>
      <pc:sldChg chg="modSp add modNotes">
        <pc:chgData name="Karl Michael Höferl" userId="544d2ce1-0a3b-4706-9dfd-c6d69d0e3c8e" providerId="ADAL" clId="{6B477F12-EAB8-4C36-BFB9-EA9EF8621B01}" dt="2025-01-09T19:18:43.746" v="15"/>
        <pc:sldMkLst>
          <pc:docMk/>
          <pc:sldMk cId="3474532643" sldId="553"/>
        </pc:sldMkLst>
        <pc:spChg chg="mod">
          <ac:chgData name="Karl Michael Höferl" userId="544d2ce1-0a3b-4706-9dfd-c6d69d0e3c8e" providerId="ADAL" clId="{6B477F12-EAB8-4C36-BFB9-EA9EF8621B01}" dt="2025-01-09T19:18:43.746" v="15"/>
          <ac:spMkLst>
            <pc:docMk/>
            <pc:sldMk cId="3474532643" sldId="553"/>
            <ac:spMk id="3" creationId="{00000000-0000-0000-0000-000000000000}"/>
          </ac:spMkLst>
        </pc:spChg>
      </pc:sldChg>
      <pc:sldChg chg="add modAnim modNotes">
        <pc:chgData name="Karl Michael Höferl" userId="544d2ce1-0a3b-4706-9dfd-c6d69d0e3c8e" providerId="ADAL" clId="{6B477F12-EAB8-4C36-BFB9-EA9EF8621B01}" dt="2025-01-09T19:18:43.746" v="15"/>
        <pc:sldMkLst>
          <pc:docMk/>
          <pc:sldMk cId="2108262511" sldId="554"/>
        </pc:sldMkLst>
      </pc:sldChg>
      <pc:sldChg chg="modSp add modNotes">
        <pc:chgData name="Karl Michael Höferl" userId="544d2ce1-0a3b-4706-9dfd-c6d69d0e3c8e" providerId="ADAL" clId="{6B477F12-EAB8-4C36-BFB9-EA9EF8621B01}" dt="2025-01-09T19:18:43.746" v="15"/>
        <pc:sldMkLst>
          <pc:docMk/>
          <pc:sldMk cId="4032764279" sldId="555"/>
        </pc:sldMkLst>
      </pc:sldChg>
      <pc:sldChg chg="modSp add modNotes">
        <pc:chgData name="Karl Michael Höferl" userId="544d2ce1-0a3b-4706-9dfd-c6d69d0e3c8e" providerId="ADAL" clId="{6B477F12-EAB8-4C36-BFB9-EA9EF8621B01}" dt="2025-01-09T19:18:43.746" v="15"/>
        <pc:sldMkLst>
          <pc:docMk/>
          <pc:sldMk cId="3597724401" sldId="556"/>
        </pc:sldMkLst>
        <pc:spChg chg="mod">
          <ac:chgData name="Karl Michael Höferl" userId="544d2ce1-0a3b-4706-9dfd-c6d69d0e3c8e" providerId="ADAL" clId="{6B477F12-EAB8-4C36-BFB9-EA9EF8621B01}" dt="2025-01-09T19:18:43.746" v="15"/>
          <ac:spMkLst>
            <pc:docMk/>
            <pc:sldMk cId="3597724401" sldId="556"/>
            <ac:spMk id="5" creationId="{00000000-0000-0000-0000-000000000000}"/>
          </ac:spMkLst>
        </pc:spChg>
      </pc:sldChg>
      <pc:sldChg chg="modSp add modAnim modNotes">
        <pc:chgData name="Karl Michael Höferl" userId="544d2ce1-0a3b-4706-9dfd-c6d69d0e3c8e" providerId="ADAL" clId="{6B477F12-EAB8-4C36-BFB9-EA9EF8621B01}" dt="2025-01-09T19:18:43.746" v="15"/>
        <pc:sldMkLst>
          <pc:docMk/>
          <pc:sldMk cId="1748863337" sldId="557"/>
        </pc:sldMkLst>
      </pc:sldChg>
      <pc:sldChg chg="modSp add modAnim modNotes">
        <pc:chgData name="Karl Michael Höferl" userId="544d2ce1-0a3b-4706-9dfd-c6d69d0e3c8e" providerId="ADAL" clId="{6B477F12-EAB8-4C36-BFB9-EA9EF8621B01}" dt="2025-01-09T19:18:43.746" v="15"/>
        <pc:sldMkLst>
          <pc:docMk/>
          <pc:sldMk cId="1677242615" sldId="558"/>
        </pc:sldMkLst>
        <pc:picChg chg="mod">
          <ac:chgData name="Karl Michael Höferl" userId="544d2ce1-0a3b-4706-9dfd-c6d69d0e3c8e" providerId="ADAL" clId="{6B477F12-EAB8-4C36-BFB9-EA9EF8621B01}" dt="2025-01-09T19:18:43.746" v="15"/>
          <ac:picMkLst>
            <pc:docMk/>
            <pc:sldMk cId="1677242615" sldId="558"/>
            <ac:picMk id="13314" creationId="{00000000-0000-0000-0000-000000000000}"/>
          </ac:picMkLst>
        </pc:picChg>
      </pc:sldChg>
      <pc:sldChg chg="modSp add modAnim modNotes">
        <pc:chgData name="Karl Michael Höferl" userId="544d2ce1-0a3b-4706-9dfd-c6d69d0e3c8e" providerId="ADAL" clId="{6B477F12-EAB8-4C36-BFB9-EA9EF8621B01}" dt="2025-01-09T19:18:43.746" v="15"/>
        <pc:sldMkLst>
          <pc:docMk/>
          <pc:sldMk cId="2982904709" sldId="560"/>
        </pc:sldMkLst>
        <pc:picChg chg="mod">
          <ac:chgData name="Karl Michael Höferl" userId="544d2ce1-0a3b-4706-9dfd-c6d69d0e3c8e" providerId="ADAL" clId="{6B477F12-EAB8-4C36-BFB9-EA9EF8621B01}" dt="2025-01-09T19:18:43.746" v="15"/>
          <ac:picMkLst>
            <pc:docMk/>
            <pc:sldMk cId="2982904709" sldId="560"/>
            <ac:picMk id="12290" creationId="{00000000-0000-0000-0000-000000000000}"/>
          </ac:picMkLst>
        </pc:picChg>
      </pc:sldChg>
      <pc:sldChg chg="modSp add modNotes">
        <pc:chgData name="Karl Michael Höferl" userId="544d2ce1-0a3b-4706-9dfd-c6d69d0e3c8e" providerId="ADAL" clId="{6B477F12-EAB8-4C36-BFB9-EA9EF8621B01}" dt="2025-01-09T19:18:43.746" v="15"/>
        <pc:sldMkLst>
          <pc:docMk/>
          <pc:sldMk cId="1184219774" sldId="562"/>
        </pc:sldMkLst>
        <pc:picChg chg="mod">
          <ac:chgData name="Karl Michael Höferl" userId="544d2ce1-0a3b-4706-9dfd-c6d69d0e3c8e" providerId="ADAL" clId="{6B477F12-EAB8-4C36-BFB9-EA9EF8621B01}" dt="2025-01-09T19:18:43.746" v="15"/>
          <ac:picMkLst>
            <pc:docMk/>
            <pc:sldMk cId="1184219774" sldId="562"/>
            <ac:picMk id="1026" creationId="{00000000-0000-0000-0000-000000000000}"/>
          </ac:picMkLst>
        </pc:picChg>
        <pc:picChg chg="mod">
          <ac:chgData name="Karl Michael Höferl" userId="544d2ce1-0a3b-4706-9dfd-c6d69d0e3c8e" providerId="ADAL" clId="{6B477F12-EAB8-4C36-BFB9-EA9EF8621B01}" dt="2025-01-09T19:18:43.746" v="15"/>
          <ac:picMkLst>
            <pc:docMk/>
            <pc:sldMk cId="1184219774" sldId="562"/>
            <ac:picMk id="4098" creationId="{00000000-0000-0000-0000-000000000000}"/>
          </ac:picMkLst>
        </pc:picChg>
      </pc:sldChg>
      <pc:sldChg chg="add modNotes">
        <pc:chgData name="Karl Michael Höferl" userId="544d2ce1-0a3b-4706-9dfd-c6d69d0e3c8e" providerId="ADAL" clId="{6B477F12-EAB8-4C36-BFB9-EA9EF8621B01}" dt="2025-01-09T19:18:43.746" v="15"/>
        <pc:sldMkLst>
          <pc:docMk/>
          <pc:sldMk cId="1502608741" sldId="568"/>
        </pc:sldMkLst>
      </pc:sldChg>
      <pc:sldChg chg="add modNotes">
        <pc:chgData name="Karl Michael Höferl" userId="544d2ce1-0a3b-4706-9dfd-c6d69d0e3c8e" providerId="ADAL" clId="{6B477F12-EAB8-4C36-BFB9-EA9EF8621B01}" dt="2025-01-09T19:18:43.746" v="15"/>
        <pc:sldMkLst>
          <pc:docMk/>
          <pc:sldMk cId="1123433450" sldId="569"/>
        </pc:sldMkLst>
      </pc:sldChg>
      <pc:sldChg chg="add modNotes">
        <pc:chgData name="Karl Michael Höferl" userId="544d2ce1-0a3b-4706-9dfd-c6d69d0e3c8e" providerId="ADAL" clId="{6B477F12-EAB8-4C36-BFB9-EA9EF8621B01}" dt="2025-01-09T19:18:43.746" v="15"/>
        <pc:sldMkLst>
          <pc:docMk/>
          <pc:sldMk cId="4183969769" sldId="570"/>
        </pc:sldMkLst>
      </pc:sldChg>
      <pc:sldChg chg="modSp add modNotes">
        <pc:chgData name="Karl Michael Höferl" userId="544d2ce1-0a3b-4706-9dfd-c6d69d0e3c8e" providerId="ADAL" clId="{6B477F12-EAB8-4C36-BFB9-EA9EF8621B01}" dt="2025-01-09T19:18:43.746" v="15"/>
        <pc:sldMkLst>
          <pc:docMk/>
          <pc:sldMk cId="786719170" sldId="575"/>
        </pc:sldMkLst>
      </pc:sldChg>
      <pc:sldChg chg="modSp add modNotes">
        <pc:chgData name="Karl Michael Höferl" userId="544d2ce1-0a3b-4706-9dfd-c6d69d0e3c8e" providerId="ADAL" clId="{6B477F12-EAB8-4C36-BFB9-EA9EF8621B01}" dt="2025-01-09T19:18:43.746" v="15"/>
        <pc:sldMkLst>
          <pc:docMk/>
          <pc:sldMk cId="3192195840" sldId="587"/>
        </pc:sldMkLst>
        <pc:picChg chg="mod">
          <ac:chgData name="Karl Michael Höferl" userId="544d2ce1-0a3b-4706-9dfd-c6d69d0e3c8e" providerId="ADAL" clId="{6B477F12-EAB8-4C36-BFB9-EA9EF8621B01}" dt="2025-01-09T19:18:43.746" v="15"/>
          <ac:picMkLst>
            <pc:docMk/>
            <pc:sldMk cId="3192195840" sldId="587"/>
            <ac:picMk id="4" creationId="{00000000-0000-0000-0000-000000000000}"/>
          </ac:picMkLst>
        </pc:picChg>
      </pc:sldChg>
      <pc:sldChg chg="add modNotes">
        <pc:chgData name="Karl Michael Höferl" userId="544d2ce1-0a3b-4706-9dfd-c6d69d0e3c8e" providerId="ADAL" clId="{6B477F12-EAB8-4C36-BFB9-EA9EF8621B01}" dt="2025-01-09T19:18:43.746" v="15"/>
        <pc:sldMkLst>
          <pc:docMk/>
          <pc:sldMk cId="3430321744" sldId="589"/>
        </pc:sldMkLst>
      </pc:sldChg>
      <pc:sldChg chg="modSp add modNotes">
        <pc:chgData name="Karl Michael Höferl" userId="544d2ce1-0a3b-4706-9dfd-c6d69d0e3c8e" providerId="ADAL" clId="{6B477F12-EAB8-4C36-BFB9-EA9EF8621B01}" dt="2025-01-09T19:18:43.746" v="15"/>
        <pc:sldMkLst>
          <pc:docMk/>
          <pc:sldMk cId="157159203" sldId="596"/>
        </pc:sldMkLst>
        <pc:spChg chg="mod">
          <ac:chgData name="Karl Michael Höferl" userId="544d2ce1-0a3b-4706-9dfd-c6d69d0e3c8e" providerId="ADAL" clId="{6B477F12-EAB8-4C36-BFB9-EA9EF8621B01}" dt="2025-01-09T19:18:43.746" v="15"/>
          <ac:spMkLst>
            <pc:docMk/>
            <pc:sldMk cId="157159203" sldId="596"/>
            <ac:spMk id="5" creationId="{00000000-0000-0000-0000-000000000000}"/>
          </ac:spMkLst>
        </pc:spChg>
      </pc:sldChg>
      <pc:sldChg chg="modSp add modNotes">
        <pc:chgData name="Karl Michael Höferl" userId="544d2ce1-0a3b-4706-9dfd-c6d69d0e3c8e" providerId="ADAL" clId="{6B477F12-EAB8-4C36-BFB9-EA9EF8621B01}" dt="2025-01-09T19:18:43.746" v="15"/>
        <pc:sldMkLst>
          <pc:docMk/>
          <pc:sldMk cId="1038090291" sldId="598"/>
        </pc:sldMkLst>
        <pc:spChg chg="mod">
          <ac:chgData name="Karl Michael Höferl" userId="544d2ce1-0a3b-4706-9dfd-c6d69d0e3c8e" providerId="ADAL" clId="{6B477F12-EAB8-4C36-BFB9-EA9EF8621B01}" dt="2025-01-09T19:18:43.746" v="15"/>
          <ac:spMkLst>
            <pc:docMk/>
            <pc:sldMk cId="1038090291" sldId="598"/>
            <ac:spMk id="4" creationId="{00000000-0000-0000-0000-000000000000}"/>
          </ac:spMkLst>
        </pc:spChg>
        <pc:graphicFrameChg chg="mod">
          <ac:chgData name="Karl Michael Höferl" userId="544d2ce1-0a3b-4706-9dfd-c6d69d0e3c8e" providerId="ADAL" clId="{6B477F12-EAB8-4C36-BFB9-EA9EF8621B01}" dt="2025-01-09T19:18:43.746" v="15"/>
          <ac:graphicFrameMkLst>
            <pc:docMk/>
            <pc:sldMk cId="1038090291" sldId="598"/>
            <ac:graphicFrameMk id="5" creationId="{00000000-0000-0000-0000-000000000000}"/>
          </ac:graphicFrameMkLst>
        </pc:graphicFrameChg>
      </pc:sldChg>
      <pc:sldChg chg="modSp add modNotes">
        <pc:chgData name="Karl Michael Höferl" userId="544d2ce1-0a3b-4706-9dfd-c6d69d0e3c8e" providerId="ADAL" clId="{6B477F12-EAB8-4C36-BFB9-EA9EF8621B01}" dt="2025-01-09T19:18:43.746" v="15"/>
        <pc:sldMkLst>
          <pc:docMk/>
          <pc:sldMk cId="3261396154" sldId="599"/>
        </pc:sldMkLst>
        <pc:spChg chg="mod">
          <ac:chgData name="Karl Michael Höferl" userId="544d2ce1-0a3b-4706-9dfd-c6d69d0e3c8e" providerId="ADAL" clId="{6B477F12-EAB8-4C36-BFB9-EA9EF8621B01}" dt="2025-01-09T19:18:43.746" v="15"/>
          <ac:spMkLst>
            <pc:docMk/>
            <pc:sldMk cId="3261396154" sldId="599"/>
            <ac:spMk id="4" creationId="{00000000-0000-0000-0000-000000000000}"/>
          </ac:spMkLst>
        </pc:spChg>
        <pc:graphicFrameChg chg="mod">
          <ac:chgData name="Karl Michael Höferl" userId="544d2ce1-0a3b-4706-9dfd-c6d69d0e3c8e" providerId="ADAL" clId="{6B477F12-EAB8-4C36-BFB9-EA9EF8621B01}" dt="2025-01-09T19:18:43.746" v="15"/>
          <ac:graphicFrameMkLst>
            <pc:docMk/>
            <pc:sldMk cId="3261396154" sldId="599"/>
            <ac:graphicFrameMk id="5" creationId="{00000000-0000-0000-0000-000000000000}"/>
          </ac:graphicFrameMkLst>
        </pc:graphicFrameChg>
      </pc:sldChg>
      <pc:sldChg chg="modSp add modNotes">
        <pc:chgData name="Karl Michael Höferl" userId="544d2ce1-0a3b-4706-9dfd-c6d69d0e3c8e" providerId="ADAL" clId="{6B477F12-EAB8-4C36-BFB9-EA9EF8621B01}" dt="2025-01-09T19:18:43.746" v="15"/>
        <pc:sldMkLst>
          <pc:docMk/>
          <pc:sldMk cId="3632419833" sldId="600"/>
        </pc:sldMkLst>
        <pc:spChg chg="mod">
          <ac:chgData name="Karl Michael Höferl" userId="544d2ce1-0a3b-4706-9dfd-c6d69d0e3c8e" providerId="ADAL" clId="{6B477F12-EAB8-4C36-BFB9-EA9EF8621B01}" dt="2025-01-09T19:18:43.746" v="15"/>
          <ac:spMkLst>
            <pc:docMk/>
            <pc:sldMk cId="3632419833" sldId="600"/>
            <ac:spMk id="7" creationId="{00000000-0000-0000-0000-000000000000}"/>
          </ac:spMkLst>
        </pc:spChg>
        <pc:graphicFrameChg chg="mod">
          <ac:chgData name="Karl Michael Höferl" userId="544d2ce1-0a3b-4706-9dfd-c6d69d0e3c8e" providerId="ADAL" clId="{6B477F12-EAB8-4C36-BFB9-EA9EF8621B01}" dt="2025-01-09T19:18:43.746" v="15"/>
          <ac:graphicFrameMkLst>
            <pc:docMk/>
            <pc:sldMk cId="3632419833" sldId="600"/>
            <ac:graphicFrameMk id="6" creationId="{00000000-0000-0000-0000-000000000000}"/>
          </ac:graphicFrameMkLst>
        </pc:graphicFrameChg>
      </pc:sldChg>
      <pc:sldChg chg="modSp add modNotes">
        <pc:chgData name="Karl Michael Höferl" userId="544d2ce1-0a3b-4706-9dfd-c6d69d0e3c8e" providerId="ADAL" clId="{6B477F12-EAB8-4C36-BFB9-EA9EF8621B01}" dt="2025-01-09T19:18:43.746" v="15"/>
        <pc:sldMkLst>
          <pc:docMk/>
          <pc:sldMk cId="398936042" sldId="602"/>
        </pc:sldMkLst>
      </pc:sldChg>
      <pc:sldChg chg="modSp add modNotes">
        <pc:chgData name="Karl Michael Höferl" userId="544d2ce1-0a3b-4706-9dfd-c6d69d0e3c8e" providerId="ADAL" clId="{6B477F12-EAB8-4C36-BFB9-EA9EF8621B01}" dt="2025-01-09T19:18:43.746" v="15"/>
        <pc:sldMkLst>
          <pc:docMk/>
          <pc:sldMk cId="3817417460" sldId="603"/>
        </pc:sldMkLst>
      </pc:sldChg>
      <pc:sldChg chg="modSp add modNotes">
        <pc:chgData name="Karl Michael Höferl" userId="544d2ce1-0a3b-4706-9dfd-c6d69d0e3c8e" providerId="ADAL" clId="{6B477F12-EAB8-4C36-BFB9-EA9EF8621B01}" dt="2025-01-09T19:18:43.746" v="15"/>
        <pc:sldMkLst>
          <pc:docMk/>
          <pc:sldMk cId="1032561866" sldId="604"/>
        </pc:sldMkLst>
        <pc:spChg chg="mod">
          <ac:chgData name="Karl Michael Höferl" userId="544d2ce1-0a3b-4706-9dfd-c6d69d0e3c8e" providerId="ADAL" clId="{6B477F12-EAB8-4C36-BFB9-EA9EF8621B01}" dt="2025-01-09T19:18:43.746" v="15"/>
          <ac:spMkLst>
            <pc:docMk/>
            <pc:sldMk cId="1032561866" sldId="604"/>
            <ac:spMk id="5"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6"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7"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8"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10"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17"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18"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19"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20"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21"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22"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24"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27"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29"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30"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39" creationId="{00000000-0000-0000-0000-000000000000}"/>
          </ac:spMkLst>
        </pc:spChg>
        <pc:spChg chg="mod">
          <ac:chgData name="Karl Michael Höferl" userId="544d2ce1-0a3b-4706-9dfd-c6d69d0e3c8e" providerId="ADAL" clId="{6B477F12-EAB8-4C36-BFB9-EA9EF8621B01}" dt="2025-01-09T19:18:43.746" v="15"/>
          <ac:spMkLst>
            <pc:docMk/>
            <pc:sldMk cId="1032561866" sldId="604"/>
            <ac:spMk id="40" creationId="{00000000-0000-0000-0000-000000000000}"/>
          </ac:spMkLst>
        </pc:spChg>
        <pc:cxnChg chg="mod">
          <ac:chgData name="Karl Michael Höferl" userId="544d2ce1-0a3b-4706-9dfd-c6d69d0e3c8e" providerId="ADAL" clId="{6B477F12-EAB8-4C36-BFB9-EA9EF8621B01}" dt="2025-01-09T19:18:43.746" v="15"/>
          <ac:cxnSpMkLst>
            <pc:docMk/>
            <pc:sldMk cId="1032561866" sldId="604"/>
            <ac:cxnSpMk id="26" creationId="{00000000-0000-0000-0000-000000000000}"/>
          </ac:cxnSpMkLst>
        </pc:cxnChg>
        <pc:cxnChg chg="mod">
          <ac:chgData name="Karl Michael Höferl" userId="544d2ce1-0a3b-4706-9dfd-c6d69d0e3c8e" providerId="ADAL" clId="{6B477F12-EAB8-4C36-BFB9-EA9EF8621B01}" dt="2025-01-09T19:18:43.746" v="15"/>
          <ac:cxnSpMkLst>
            <pc:docMk/>
            <pc:sldMk cId="1032561866" sldId="604"/>
            <ac:cxnSpMk id="37" creationId="{00000000-0000-0000-0000-000000000000}"/>
          </ac:cxnSpMkLst>
        </pc:cxnChg>
      </pc:sldChg>
      <pc:sldChg chg="modSp add modNotes">
        <pc:chgData name="Karl Michael Höferl" userId="544d2ce1-0a3b-4706-9dfd-c6d69d0e3c8e" providerId="ADAL" clId="{6B477F12-EAB8-4C36-BFB9-EA9EF8621B01}" dt="2025-01-09T19:18:43.746" v="15"/>
        <pc:sldMkLst>
          <pc:docMk/>
          <pc:sldMk cId="3665343867" sldId="605"/>
        </pc:sldMkLst>
      </pc:sldChg>
      <pc:sldChg chg="modSp add modNotes">
        <pc:chgData name="Karl Michael Höferl" userId="544d2ce1-0a3b-4706-9dfd-c6d69d0e3c8e" providerId="ADAL" clId="{6B477F12-EAB8-4C36-BFB9-EA9EF8621B01}" dt="2025-01-09T19:18:43.746" v="15"/>
        <pc:sldMkLst>
          <pc:docMk/>
          <pc:sldMk cId="2646832594" sldId="606"/>
        </pc:sldMkLst>
      </pc:sldChg>
      <pc:sldChg chg="modSp mod modShow modNotes">
        <pc:chgData name="Karl Michael Höferl" userId="544d2ce1-0a3b-4706-9dfd-c6d69d0e3c8e" providerId="ADAL" clId="{6B477F12-EAB8-4C36-BFB9-EA9EF8621B01}" dt="2025-01-09T19:18:43.746" v="15"/>
        <pc:sldMkLst>
          <pc:docMk/>
          <pc:sldMk cId="1736121939" sldId="614"/>
        </pc:sldMkLst>
        <pc:spChg chg="mod">
          <ac:chgData name="Karl Michael Höferl" userId="544d2ce1-0a3b-4706-9dfd-c6d69d0e3c8e" providerId="ADAL" clId="{6B477F12-EAB8-4C36-BFB9-EA9EF8621B01}" dt="2025-01-09T19:18:43.746" v="15"/>
          <ac:spMkLst>
            <pc:docMk/>
            <pc:sldMk cId="1736121939" sldId="614"/>
            <ac:spMk id="11" creationId="{00000000-0000-0000-0000-000000000000}"/>
          </ac:spMkLst>
        </pc:spChg>
        <pc:spChg chg="mod">
          <ac:chgData name="Karl Michael Höferl" userId="544d2ce1-0a3b-4706-9dfd-c6d69d0e3c8e" providerId="ADAL" clId="{6B477F12-EAB8-4C36-BFB9-EA9EF8621B01}" dt="2025-01-09T19:18:43.746" v="15"/>
          <ac:spMkLst>
            <pc:docMk/>
            <pc:sldMk cId="1736121939" sldId="614"/>
            <ac:spMk id="12" creationId="{00000000-0000-0000-0000-000000000000}"/>
          </ac:spMkLst>
        </pc:spChg>
        <pc:picChg chg="mod">
          <ac:chgData name="Karl Michael Höferl" userId="544d2ce1-0a3b-4706-9dfd-c6d69d0e3c8e" providerId="ADAL" clId="{6B477F12-EAB8-4C36-BFB9-EA9EF8621B01}" dt="2025-01-09T19:18:43.746" v="15"/>
          <ac:picMkLst>
            <pc:docMk/>
            <pc:sldMk cId="1736121939" sldId="614"/>
            <ac:picMk id="10" creationId="{00000000-0000-0000-0000-000000000000}"/>
          </ac:picMkLst>
        </pc:picChg>
      </pc:sldChg>
      <pc:sldChg chg="modSp add del modNotes">
        <pc:chgData name="Karl Michael Höferl" userId="544d2ce1-0a3b-4706-9dfd-c6d69d0e3c8e" providerId="ADAL" clId="{6B477F12-EAB8-4C36-BFB9-EA9EF8621B01}" dt="2025-01-09T19:32:09.116" v="42" actId="47"/>
        <pc:sldMkLst>
          <pc:docMk/>
          <pc:sldMk cId="3504969742" sldId="645"/>
        </pc:sldMkLst>
      </pc:sldChg>
      <pc:sldChg chg="modSp add del modNotes">
        <pc:chgData name="Karl Michael Höferl" userId="544d2ce1-0a3b-4706-9dfd-c6d69d0e3c8e" providerId="ADAL" clId="{6B477F12-EAB8-4C36-BFB9-EA9EF8621B01}" dt="2025-01-09T19:32:09.116" v="42" actId="47"/>
        <pc:sldMkLst>
          <pc:docMk/>
          <pc:sldMk cId="3650784152" sldId="646"/>
        </pc:sldMkLst>
      </pc:sldChg>
      <pc:sldChg chg="del">
        <pc:chgData name="Karl Michael Höferl" userId="544d2ce1-0a3b-4706-9dfd-c6d69d0e3c8e" providerId="ADAL" clId="{6B477F12-EAB8-4C36-BFB9-EA9EF8621B01}" dt="2025-01-09T18:43:56.460" v="0" actId="18676"/>
        <pc:sldMkLst>
          <pc:docMk/>
          <pc:sldMk cId="3239207674" sldId="648"/>
        </pc:sldMkLst>
      </pc:sldChg>
      <pc:sldChg chg="del">
        <pc:chgData name="Karl Michael Höferl" userId="544d2ce1-0a3b-4706-9dfd-c6d69d0e3c8e" providerId="ADAL" clId="{6B477F12-EAB8-4C36-BFB9-EA9EF8621B01}" dt="2025-01-09T18:45:03.690" v="2" actId="47"/>
        <pc:sldMkLst>
          <pc:docMk/>
          <pc:sldMk cId="923753945" sldId="649"/>
        </pc:sldMkLst>
      </pc:sldChg>
      <pc:sldChg chg="del">
        <pc:chgData name="Karl Michael Höferl" userId="544d2ce1-0a3b-4706-9dfd-c6d69d0e3c8e" providerId="ADAL" clId="{6B477F12-EAB8-4C36-BFB9-EA9EF8621B01}" dt="2025-01-09T18:45:03.690" v="2" actId="47"/>
        <pc:sldMkLst>
          <pc:docMk/>
          <pc:sldMk cId="3712405184" sldId="650"/>
        </pc:sldMkLst>
      </pc:sldChg>
      <pc:sldChg chg="del">
        <pc:chgData name="Karl Michael Höferl" userId="544d2ce1-0a3b-4706-9dfd-c6d69d0e3c8e" providerId="ADAL" clId="{6B477F12-EAB8-4C36-BFB9-EA9EF8621B01}" dt="2025-01-09T18:45:03.690" v="2" actId="47"/>
        <pc:sldMkLst>
          <pc:docMk/>
          <pc:sldMk cId="3773012841" sldId="651"/>
        </pc:sldMkLst>
      </pc:sldChg>
      <pc:sldChg chg="del">
        <pc:chgData name="Karl Michael Höferl" userId="544d2ce1-0a3b-4706-9dfd-c6d69d0e3c8e" providerId="ADAL" clId="{6B477F12-EAB8-4C36-BFB9-EA9EF8621B01}" dt="2025-01-09T18:45:03.690" v="2" actId="47"/>
        <pc:sldMkLst>
          <pc:docMk/>
          <pc:sldMk cId="1415442721" sldId="652"/>
        </pc:sldMkLst>
      </pc:sldChg>
      <pc:sldChg chg="del">
        <pc:chgData name="Karl Michael Höferl" userId="544d2ce1-0a3b-4706-9dfd-c6d69d0e3c8e" providerId="ADAL" clId="{6B477F12-EAB8-4C36-BFB9-EA9EF8621B01}" dt="2025-01-09T18:45:03.690" v="2" actId="47"/>
        <pc:sldMkLst>
          <pc:docMk/>
          <pc:sldMk cId="16107683" sldId="653"/>
        </pc:sldMkLst>
      </pc:sldChg>
      <pc:sldChg chg="modSp add modNotes">
        <pc:chgData name="Karl Michael Höferl" userId="544d2ce1-0a3b-4706-9dfd-c6d69d0e3c8e" providerId="ADAL" clId="{6B477F12-EAB8-4C36-BFB9-EA9EF8621B01}" dt="2025-01-09T19:18:43.746" v="15"/>
        <pc:sldMkLst>
          <pc:docMk/>
          <pc:sldMk cId="799276417" sldId="653"/>
        </pc:sldMkLst>
        <pc:spChg chg="mod">
          <ac:chgData name="Karl Michael Höferl" userId="544d2ce1-0a3b-4706-9dfd-c6d69d0e3c8e" providerId="ADAL" clId="{6B477F12-EAB8-4C36-BFB9-EA9EF8621B01}" dt="2025-01-09T19:18:43.746" v="15"/>
          <ac:spMkLst>
            <pc:docMk/>
            <pc:sldMk cId="799276417" sldId="653"/>
            <ac:spMk id="3" creationId="{00000000-0000-0000-0000-000000000000}"/>
          </ac:spMkLst>
        </pc:spChg>
        <pc:spChg chg="mod">
          <ac:chgData name="Karl Michael Höferl" userId="544d2ce1-0a3b-4706-9dfd-c6d69d0e3c8e" providerId="ADAL" clId="{6B477F12-EAB8-4C36-BFB9-EA9EF8621B01}" dt="2025-01-09T19:18:43.746" v="15"/>
          <ac:spMkLst>
            <pc:docMk/>
            <pc:sldMk cId="799276417" sldId="653"/>
            <ac:spMk id="6" creationId="{00000000-0000-0000-0000-000000000000}"/>
          </ac:spMkLst>
        </pc:spChg>
        <pc:picChg chg="mod">
          <ac:chgData name="Karl Michael Höferl" userId="544d2ce1-0a3b-4706-9dfd-c6d69d0e3c8e" providerId="ADAL" clId="{6B477F12-EAB8-4C36-BFB9-EA9EF8621B01}" dt="2025-01-09T19:18:43.746" v="15"/>
          <ac:picMkLst>
            <pc:docMk/>
            <pc:sldMk cId="799276417" sldId="653"/>
            <ac:picMk id="32770" creationId="{00000000-0000-0000-0000-000000000000}"/>
          </ac:picMkLst>
        </pc:picChg>
      </pc:sldChg>
      <pc:sldChg chg="del">
        <pc:chgData name="Karl Michael Höferl" userId="544d2ce1-0a3b-4706-9dfd-c6d69d0e3c8e" providerId="ADAL" clId="{6B477F12-EAB8-4C36-BFB9-EA9EF8621B01}" dt="2025-01-09T18:45:03.690" v="2" actId="47"/>
        <pc:sldMkLst>
          <pc:docMk/>
          <pc:sldMk cId="1291808768" sldId="654"/>
        </pc:sldMkLst>
      </pc:sldChg>
      <pc:sldChg chg="add modNotes">
        <pc:chgData name="Karl Michael Höferl" userId="544d2ce1-0a3b-4706-9dfd-c6d69d0e3c8e" providerId="ADAL" clId="{6B477F12-EAB8-4C36-BFB9-EA9EF8621B01}" dt="2025-01-09T19:18:43.746" v="15"/>
        <pc:sldMkLst>
          <pc:docMk/>
          <pc:sldMk cId="2603599221" sldId="654"/>
        </pc:sldMkLst>
      </pc:sldChg>
      <pc:sldChg chg="modSp add modNotes">
        <pc:chgData name="Karl Michael Höferl" userId="544d2ce1-0a3b-4706-9dfd-c6d69d0e3c8e" providerId="ADAL" clId="{6B477F12-EAB8-4C36-BFB9-EA9EF8621B01}" dt="2025-01-09T19:18:43.746" v="15"/>
        <pc:sldMkLst>
          <pc:docMk/>
          <pc:sldMk cId="331620967" sldId="655"/>
        </pc:sldMkLst>
        <pc:spChg chg="mod">
          <ac:chgData name="Karl Michael Höferl" userId="544d2ce1-0a3b-4706-9dfd-c6d69d0e3c8e" providerId="ADAL" clId="{6B477F12-EAB8-4C36-BFB9-EA9EF8621B01}" dt="2025-01-09T19:18:43.746" v="15"/>
          <ac:spMkLst>
            <pc:docMk/>
            <pc:sldMk cId="331620967" sldId="655"/>
            <ac:spMk id="9" creationId="{00000000-0000-0000-0000-000000000000}"/>
          </ac:spMkLst>
        </pc:spChg>
        <pc:spChg chg="mod">
          <ac:chgData name="Karl Michael Höferl" userId="544d2ce1-0a3b-4706-9dfd-c6d69d0e3c8e" providerId="ADAL" clId="{6B477F12-EAB8-4C36-BFB9-EA9EF8621B01}" dt="2025-01-09T19:18:43.746" v="15"/>
          <ac:spMkLst>
            <pc:docMk/>
            <pc:sldMk cId="331620967" sldId="655"/>
            <ac:spMk id="12" creationId="{00000000-0000-0000-0000-000000000000}"/>
          </ac:spMkLst>
        </pc:spChg>
        <pc:picChg chg="mod">
          <ac:chgData name="Karl Michael Höferl" userId="544d2ce1-0a3b-4706-9dfd-c6d69d0e3c8e" providerId="ADAL" clId="{6B477F12-EAB8-4C36-BFB9-EA9EF8621B01}" dt="2025-01-09T19:18:43.746" v="15"/>
          <ac:picMkLst>
            <pc:docMk/>
            <pc:sldMk cId="331620967" sldId="655"/>
            <ac:picMk id="33794" creationId="{00000000-0000-0000-0000-000000000000}"/>
          </ac:picMkLst>
        </pc:picChg>
        <pc:picChg chg="mod">
          <ac:chgData name="Karl Michael Höferl" userId="544d2ce1-0a3b-4706-9dfd-c6d69d0e3c8e" providerId="ADAL" clId="{6B477F12-EAB8-4C36-BFB9-EA9EF8621B01}" dt="2025-01-09T19:18:43.746" v="15"/>
          <ac:picMkLst>
            <pc:docMk/>
            <pc:sldMk cId="331620967" sldId="655"/>
            <ac:picMk id="33796" creationId="{00000000-0000-0000-0000-000000000000}"/>
          </ac:picMkLst>
        </pc:picChg>
        <pc:picChg chg="mod">
          <ac:chgData name="Karl Michael Höferl" userId="544d2ce1-0a3b-4706-9dfd-c6d69d0e3c8e" providerId="ADAL" clId="{6B477F12-EAB8-4C36-BFB9-EA9EF8621B01}" dt="2025-01-09T19:18:43.746" v="15"/>
          <ac:picMkLst>
            <pc:docMk/>
            <pc:sldMk cId="331620967" sldId="655"/>
            <ac:picMk id="33797" creationId="{00000000-0000-0000-0000-000000000000}"/>
          </ac:picMkLst>
        </pc:picChg>
      </pc:sldChg>
      <pc:sldChg chg="del">
        <pc:chgData name="Karl Michael Höferl" userId="544d2ce1-0a3b-4706-9dfd-c6d69d0e3c8e" providerId="ADAL" clId="{6B477F12-EAB8-4C36-BFB9-EA9EF8621B01}" dt="2025-01-09T18:45:03.690" v="2" actId="47"/>
        <pc:sldMkLst>
          <pc:docMk/>
          <pc:sldMk cId="1469016371" sldId="655"/>
        </pc:sldMkLst>
      </pc:sldChg>
      <pc:sldChg chg="modSp modNotes">
        <pc:chgData name="Karl Michael Höferl" userId="544d2ce1-0a3b-4706-9dfd-c6d69d0e3c8e" providerId="ADAL" clId="{6B477F12-EAB8-4C36-BFB9-EA9EF8621B01}" dt="2025-01-09T19:18:43.746" v="15"/>
        <pc:sldMkLst>
          <pc:docMk/>
          <pc:sldMk cId="3391544377" sldId="656"/>
        </pc:sldMkLst>
        <pc:spChg chg="mod">
          <ac:chgData name="Karl Michael Höferl" userId="544d2ce1-0a3b-4706-9dfd-c6d69d0e3c8e" providerId="ADAL" clId="{6B477F12-EAB8-4C36-BFB9-EA9EF8621B01}" dt="2025-01-09T19:18:43.746" v="15"/>
          <ac:spMkLst>
            <pc:docMk/>
            <pc:sldMk cId="3391544377" sldId="656"/>
            <ac:spMk id="3" creationId="{00000000-0000-0000-0000-000000000000}"/>
          </ac:spMkLst>
        </pc:spChg>
        <pc:picChg chg="mod">
          <ac:chgData name="Karl Michael Höferl" userId="544d2ce1-0a3b-4706-9dfd-c6d69d0e3c8e" providerId="ADAL" clId="{6B477F12-EAB8-4C36-BFB9-EA9EF8621B01}" dt="2025-01-09T19:18:43.746" v="15"/>
          <ac:picMkLst>
            <pc:docMk/>
            <pc:sldMk cId="3391544377" sldId="656"/>
            <ac:picMk id="5122" creationId="{00000000-0000-0000-0000-000000000000}"/>
          </ac:picMkLst>
        </pc:picChg>
      </pc:sldChg>
      <pc:sldChg chg="modSp modNotes">
        <pc:chgData name="Karl Michael Höferl" userId="544d2ce1-0a3b-4706-9dfd-c6d69d0e3c8e" providerId="ADAL" clId="{6B477F12-EAB8-4C36-BFB9-EA9EF8621B01}" dt="2025-01-09T19:18:43.746" v="15"/>
        <pc:sldMkLst>
          <pc:docMk/>
          <pc:sldMk cId="2651460360" sldId="657"/>
        </pc:sldMkLst>
      </pc:sldChg>
      <pc:sldChg chg="modSp modNotes">
        <pc:chgData name="Karl Michael Höferl" userId="544d2ce1-0a3b-4706-9dfd-c6d69d0e3c8e" providerId="ADAL" clId="{6B477F12-EAB8-4C36-BFB9-EA9EF8621B01}" dt="2025-01-09T19:18:43.746" v="15"/>
        <pc:sldMkLst>
          <pc:docMk/>
          <pc:sldMk cId="2239660721" sldId="658"/>
        </pc:sldMkLst>
        <pc:spChg chg="mod">
          <ac:chgData name="Karl Michael Höferl" userId="544d2ce1-0a3b-4706-9dfd-c6d69d0e3c8e" providerId="ADAL" clId="{6B477F12-EAB8-4C36-BFB9-EA9EF8621B01}" dt="2025-01-09T19:18:43.746" v="15"/>
          <ac:spMkLst>
            <pc:docMk/>
            <pc:sldMk cId="2239660721" sldId="658"/>
            <ac:spMk id="5" creationId="{00000000-0000-0000-0000-000000000000}"/>
          </ac:spMkLst>
        </pc:spChg>
      </pc:sldChg>
      <pc:sldChg chg="modSp add modNotes">
        <pc:chgData name="Karl Michael Höferl" userId="544d2ce1-0a3b-4706-9dfd-c6d69d0e3c8e" providerId="ADAL" clId="{6B477F12-EAB8-4C36-BFB9-EA9EF8621B01}" dt="2025-01-09T19:18:43.746" v="15"/>
        <pc:sldMkLst>
          <pc:docMk/>
          <pc:sldMk cId="3809935332" sldId="659"/>
        </pc:sldMkLst>
      </pc:sldChg>
      <pc:sldChg chg="modSp modNotes">
        <pc:chgData name="Karl Michael Höferl" userId="544d2ce1-0a3b-4706-9dfd-c6d69d0e3c8e" providerId="ADAL" clId="{6B477F12-EAB8-4C36-BFB9-EA9EF8621B01}" dt="2025-01-09T19:18:43.746" v="15"/>
        <pc:sldMkLst>
          <pc:docMk/>
          <pc:sldMk cId="3905965595" sldId="660"/>
        </pc:sldMkLst>
      </pc:sldChg>
      <pc:sldChg chg="modSp modNotes">
        <pc:chgData name="Karl Michael Höferl" userId="544d2ce1-0a3b-4706-9dfd-c6d69d0e3c8e" providerId="ADAL" clId="{6B477F12-EAB8-4C36-BFB9-EA9EF8621B01}" dt="2025-01-09T19:18:43.746" v="15"/>
        <pc:sldMkLst>
          <pc:docMk/>
          <pc:sldMk cId="2719461493" sldId="661"/>
        </pc:sldMkLst>
      </pc:sldChg>
      <pc:sldChg chg="modSp modNotes">
        <pc:chgData name="Karl Michael Höferl" userId="544d2ce1-0a3b-4706-9dfd-c6d69d0e3c8e" providerId="ADAL" clId="{6B477F12-EAB8-4C36-BFB9-EA9EF8621B01}" dt="2025-01-09T19:18:43.746" v="15"/>
        <pc:sldMkLst>
          <pc:docMk/>
          <pc:sldMk cId="892365433" sldId="662"/>
        </pc:sldMkLst>
      </pc:sldChg>
      <pc:sldChg chg="modSp modNotes">
        <pc:chgData name="Karl Michael Höferl" userId="544d2ce1-0a3b-4706-9dfd-c6d69d0e3c8e" providerId="ADAL" clId="{6B477F12-EAB8-4C36-BFB9-EA9EF8621B01}" dt="2025-01-09T19:18:43.746" v="15"/>
        <pc:sldMkLst>
          <pc:docMk/>
          <pc:sldMk cId="3280523143" sldId="663"/>
        </pc:sldMkLst>
      </pc:sldChg>
      <pc:sldChg chg="modAnim modNotes">
        <pc:chgData name="Karl Michael Höferl" userId="544d2ce1-0a3b-4706-9dfd-c6d69d0e3c8e" providerId="ADAL" clId="{6B477F12-EAB8-4C36-BFB9-EA9EF8621B01}" dt="2025-01-09T19:18:43.746" v="15"/>
        <pc:sldMkLst>
          <pc:docMk/>
          <pc:sldMk cId="2249300480" sldId="664"/>
        </pc:sldMkLst>
      </pc:sldChg>
      <pc:sldChg chg="modSp modAnim modNotes">
        <pc:chgData name="Karl Michael Höferl" userId="544d2ce1-0a3b-4706-9dfd-c6d69d0e3c8e" providerId="ADAL" clId="{6B477F12-EAB8-4C36-BFB9-EA9EF8621B01}" dt="2025-01-09T19:18:43.746" v="15"/>
        <pc:sldMkLst>
          <pc:docMk/>
          <pc:sldMk cId="1896927865" sldId="665"/>
        </pc:sldMkLst>
        <pc:spChg chg="mod">
          <ac:chgData name="Karl Michael Höferl" userId="544d2ce1-0a3b-4706-9dfd-c6d69d0e3c8e" providerId="ADAL" clId="{6B477F12-EAB8-4C36-BFB9-EA9EF8621B01}" dt="2025-01-09T19:18:43.746" v="15"/>
          <ac:spMkLst>
            <pc:docMk/>
            <pc:sldMk cId="1896927865" sldId="665"/>
            <ac:spMk id="3" creationId="{00000000-0000-0000-0000-000000000000}"/>
          </ac:spMkLst>
        </pc:spChg>
      </pc:sldChg>
      <pc:sldChg chg="modSp modNotes">
        <pc:chgData name="Karl Michael Höferl" userId="544d2ce1-0a3b-4706-9dfd-c6d69d0e3c8e" providerId="ADAL" clId="{6B477F12-EAB8-4C36-BFB9-EA9EF8621B01}" dt="2025-01-09T19:18:43.746" v="15"/>
        <pc:sldMkLst>
          <pc:docMk/>
          <pc:sldMk cId="968260976" sldId="667"/>
        </pc:sldMkLst>
      </pc:sldChg>
      <pc:sldChg chg="modSp modAnim modNotes">
        <pc:chgData name="Karl Michael Höferl" userId="544d2ce1-0a3b-4706-9dfd-c6d69d0e3c8e" providerId="ADAL" clId="{6B477F12-EAB8-4C36-BFB9-EA9EF8621B01}" dt="2025-01-09T19:18:43.746" v="15"/>
        <pc:sldMkLst>
          <pc:docMk/>
          <pc:sldMk cId="3738023338" sldId="669"/>
        </pc:sldMkLst>
      </pc:sldChg>
      <pc:sldChg chg="modSp modAnim modNotes">
        <pc:chgData name="Karl Michael Höferl" userId="544d2ce1-0a3b-4706-9dfd-c6d69d0e3c8e" providerId="ADAL" clId="{6B477F12-EAB8-4C36-BFB9-EA9EF8621B01}" dt="2025-01-09T19:18:43.746" v="15"/>
        <pc:sldMkLst>
          <pc:docMk/>
          <pc:sldMk cId="1349280699" sldId="670"/>
        </pc:sldMkLst>
      </pc:sldChg>
      <pc:sldChg chg="modSp modNotes">
        <pc:chgData name="Karl Michael Höferl" userId="544d2ce1-0a3b-4706-9dfd-c6d69d0e3c8e" providerId="ADAL" clId="{6B477F12-EAB8-4C36-BFB9-EA9EF8621B01}" dt="2025-01-09T19:18:43.746" v="15"/>
        <pc:sldMkLst>
          <pc:docMk/>
          <pc:sldMk cId="119403425" sldId="671"/>
        </pc:sldMkLst>
      </pc:sldChg>
      <pc:sldChg chg="modSp modNotes">
        <pc:chgData name="Karl Michael Höferl" userId="544d2ce1-0a3b-4706-9dfd-c6d69d0e3c8e" providerId="ADAL" clId="{6B477F12-EAB8-4C36-BFB9-EA9EF8621B01}" dt="2025-01-09T19:18:43.746" v="15"/>
        <pc:sldMkLst>
          <pc:docMk/>
          <pc:sldMk cId="1577870719" sldId="672"/>
        </pc:sldMkLst>
      </pc:sldChg>
      <pc:sldChg chg="del">
        <pc:chgData name="Karl Michael Höferl" userId="544d2ce1-0a3b-4706-9dfd-c6d69d0e3c8e" providerId="ADAL" clId="{6B477F12-EAB8-4C36-BFB9-EA9EF8621B01}" dt="2025-01-09T18:43:56.460" v="0" actId="18676"/>
        <pc:sldMkLst>
          <pc:docMk/>
          <pc:sldMk cId="260877617" sldId="673"/>
        </pc:sldMkLst>
      </pc:sldChg>
      <pc:sldChg chg="modSp modNotes">
        <pc:chgData name="Karl Michael Höferl" userId="544d2ce1-0a3b-4706-9dfd-c6d69d0e3c8e" providerId="ADAL" clId="{6B477F12-EAB8-4C36-BFB9-EA9EF8621B01}" dt="2025-01-09T19:18:43.746" v="15"/>
        <pc:sldMkLst>
          <pc:docMk/>
          <pc:sldMk cId="332524962" sldId="674"/>
        </pc:sldMkLst>
      </pc:sldChg>
      <pc:sldChg chg="modSp add modNotes">
        <pc:chgData name="Karl Michael Höferl" userId="544d2ce1-0a3b-4706-9dfd-c6d69d0e3c8e" providerId="ADAL" clId="{6B477F12-EAB8-4C36-BFB9-EA9EF8621B01}" dt="2025-01-09T19:18:43.746" v="15"/>
        <pc:sldMkLst>
          <pc:docMk/>
          <pc:sldMk cId="2737398496" sldId="675"/>
        </pc:sldMkLst>
        <pc:spChg chg="mod">
          <ac:chgData name="Karl Michael Höferl" userId="544d2ce1-0a3b-4706-9dfd-c6d69d0e3c8e" providerId="ADAL" clId="{6B477F12-EAB8-4C36-BFB9-EA9EF8621B01}" dt="2025-01-09T19:18:43.746" v="15"/>
          <ac:spMkLst>
            <pc:docMk/>
            <pc:sldMk cId="2737398496" sldId="675"/>
            <ac:spMk id="5" creationId="{00000000-0000-0000-0000-000000000000}"/>
          </ac:spMkLst>
        </pc:spChg>
      </pc:sldChg>
      <pc:sldChg chg="del">
        <pc:chgData name="Karl Michael Höferl" userId="544d2ce1-0a3b-4706-9dfd-c6d69d0e3c8e" providerId="ADAL" clId="{6B477F12-EAB8-4C36-BFB9-EA9EF8621B01}" dt="2025-01-09T18:45:03.690" v="2" actId="47"/>
        <pc:sldMkLst>
          <pc:docMk/>
          <pc:sldMk cId="4285207704" sldId="675"/>
        </pc:sldMkLst>
      </pc:sldChg>
      <pc:sldChg chg="modSp modNotes">
        <pc:chgData name="Karl Michael Höferl" userId="544d2ce1-0a3b-4706-9dfd-c6d69d0e3c8e" providerId="ADAL" clId="{6B477F12-EAB8-4C36-BFB9-EA9EF8621B01}" dt="2025-01-09T19:18:43.746" v="15"/>
        <pc:sldMkLst>
          <pc:docMk/>
          <pc:sldMk cId="3170766387" sldId="676"/>
        </pc:sldMkLst>
        <pc:spChg chg="mod">
          <ac:chgData name="Karl Michael Höferl" userId="544d2ce1-0a3b-4706-9dfd-c6d69d0e3c8e" providerId="ADAL" clId="{6B477F12-EAB8-4C36-BFB9-EA9EF8621B01}" dt="2025-01-09T19:18:43.746" v="15"/>
          <ac:spMkLst>
            <pc:docMk/>
            <pc:sldMk cId="3170766387" sldId="676"/>
            <ac:spMk id="8" creationId="{00000000-0000-0000-0000-000000000000}"/>
          </ac:spMkLst>
        </pc:spChg>
        <pc:spChg chg="mod">
          <ac:chgData name="Karl Michael Höferl" userId="544d2ce1-0a3b-4706-9dfd-c6d69d0e3c8e" providerId="ADAL" clId="{6B477F12-EAB8-4C36-BFB9-EA9EF8621B01}" dt="2025-01-09T19:18:43.746" v="15"/>
          <ac:spMkLst>
            <pc:docMk/>
            <pc:sldMk cId="3170766387" sldId="676"/>
            <ac:spMk id="9" creationId="{00000000-0000-0000-0000-000000000000}"/>
          </ac:spMkLst>
        </pc:spChg>
        <pc:picChg chg="mod">
          <ac:chgData name="Karl Michael Höferl" userId="544d2ce1-0a3b-4706-9dfd-c6d69d0e3c8e" providerId="ADAL" clId="{6B477F12-EAB8-4C36-BFB9-EA9EF8621B01}" dt="2025-01-09T19:18:43.746" v="15"/>
          <ac:picMkLst>
            <pc:docMk/>
            <pc:sldMk cId="3170766387" sldId="676"/>
            <ac:picMk id="5" creationId="{00000000-0000-0000-0000-000000000000}"/>
          </ac:picMkLst>
        </pc:picChg>
      </pc:sldChg>
      <pc:sldChg chg="modSp modNotes">
        <pc:chgData name="Karl Michael Höferl" userId="544d2ce1-0a3b-4706-9dfd-c6d69d0e3c8e" providerId="ADAL" clId="{6B477F12-EAB8-4C36-BFB9-EA9EF8621B01}" dt="2025-01-09T19:18:43.746" v="15"/>
        <pc:sldMkLst>
          <pc:docMk/>
          <pc:sldMk cId="34998670" sldId="677"/>
        </pc:sldMkLst>
        <pc:picChg chg="mod">
          <ac:chgData name="Karl Michael Höferl" userId="544d2ce1-0a3b-4706-9dfd-c6d69d0e3c8e" providerId="ADAL" clId="{6B477F12-EAB8-4C36-BFB9-EA9EF8621B01}" dt="2025-01-09T19:18:43.746" v="15"/>
          <ac:picMkLst>
            <pc:docMk/>
            <pc:sldMk cId="34998670" sldId="677"/>
            <ac:picMk id="8194" creationId="{00000000-0000-0000-0000-000000000000}"/>
          </ac:picMkLst>
        </pc:picChg>
      </pc:sldChg>
      <pc:sldChg chg="modSp modNotes">
        <pc:chgData name="Karl Michael Höferl" userId="544d2ce1-0a3b-4706-9dfd-c6d69d0e3c8e" providerId="ADAL" clId="{6B477F12-EAB8-4C36-BFB9-EA9EF8621B01}" dt="2025-01-09T19:18:43.746" v="15"/>
        <pc:sldMkLst>
          <pc:docMk/>
          <pc:sldMk cId="3368195176" sldId="678"/>
        </pc:sldMkLst>
        <pc:picChg chg="mod">
          <ac:chgData name="Karl Michael Höferl" userId="544d2ce1-0a3b-4706-9dfd-c6d69d0e3c8e" providerId="ADAL" clId="{6B477F12-EAB8-4C36-BFB9-EA9EF8621B01}" dt="2025-01-09T19:18:43.746" v="15"/>
          <ac:picMkLst>
            <pc:docMk/>
            <pc:sldMk cId="3368195176" sldId="678"/>
            <ac:picMk id="7170" creationId="{00000000-0000-0000-0000-000000000000}"/>
          </ac:picMkLst>
        </pc:picChg>
      </pc:sldChg>
      <pc:sldChg chg="del">
        <pc:chgData name="Karl Michael Höferl" userId="544d2ce1-0a3b-4706-9dfd-c6d69d0e3c8e" providerId="ADAL" clId="{6B477F12-EAB8-4C36-BFB9-EA9EF8621B01}" dt="2025-01-09T18:45:20.761" v="4" actId="47"/>
        <pc:sldMkLst>
          <pc:docMk/>
          <pc:sldMk cId="4102142270" sldId="679"/>
        </pc:sldMkLst>
      </pc:sldChg>
      <pc:sldChg chg="del">
        <pc:chgData name="Karl Michael Höferl" userId="544d2ce1-0a3b-4706-9dfd-c6d69d0e3c8e" providerId="ADAL" clId="{6B477F12-EAB8-4C36-BFB9-EA9EF8621B01}" dt="2025-01-09T18:44:45.738" v="1" actId="47"/>
        <pc:sldMkLst>
          <pc:docMk/>
          <pc:sldMk cId="4148473284" sldId="680"/>
        </pc:sldMkLst>
      </pc:sldChg>
      <pc:sldChg chg="modSp modNotes">
        <pc:chgData name="Karl Michael Höferl" userId="544d2ce1-0a3b-4706-9dfd-c6d69d0e3c8e" providerId="ADAL" clId="{6B477F12-EAB8-4C36-BFB9-EA9EF8621B01}" dt="2025-01-09T19:18:43.746" v="15"/>
        <pc:sldMkLst>
          <pc:docMk/>
          <pc:sldMk cId="4102581126" sldId="681"/>
        </pc:sldMkLst>
        <pc:spChg chg="mod">
          <ac:chgData name="Karl Michael Höferl" userId="544d2ce1-0a3b-4706-9dfd-c6d69d0e3c8e" providerId="ADAL" clId="{6B477F12-EAB8-4C36-BFB9-EA9EF8621B01}" dt="2025-01-09T19:18:43.746" v="15"/>
          <ac:spMkLst>
            <pc:docMk/>
            <pc:sldMk cId="4102581126" sldId="681"/>
            <ac:spMk id="5"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6"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7"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8"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9"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10"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12"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17"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18"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19"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20"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21"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22"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24"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29"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30"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31"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32"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33"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34" creationId="{00000000-0000-0000-0000-000000000000}"/>
          </ac:spMkLst>
        </pc:spChg>
        <pc:spChg chg="mod">
          <ac:chgData name="Karl Michael Höferl" userId="544d2ce1-0a3b-4706-9dfd-c6d69d0e3c8e" providerId="ADAL" clId="{6B477F12-EAB8-4C36-BFB9-EA9EF8621B01}" dt="2025-01-09T19:18:43.746" v="15"/>
          <ac:spMkLst>
            <pc:docMk/>
            <pc:sldMk cId="4102581126" sldId="681"/>
            <ac:spMk id="38" creationId="{00000000-0000-0000-0000-000000000000}"/>
          </ac:spMkLst>
        </pc:spChg>
        <pc:grpChg chg="mod">
          <ac:chgData name="Karl Michael Höferl" userId="544d2ce1-0a3b-4706-9dfd-c6d69d0e3c8e" providerId="ADAL" clId="{6B477F12-EAB8-4C36-BFB9-EA9EF8621B01}" dt="2025-01-09T19:18:43.746" v="15"/>
          <ac:grpSpMkLst>
            <pc:docMk/>
            <pc:sldMk cId="4102581126" sldId="681"/>
            <ac:grpSpMk id="35" creationId="{00000000-0000-0000-0000-000000000000}"/>
          </ac:grpSpMkLst>
        </pc:grpChg>
        <pc:grpChg chg="mod">
          <ac:chgData name="Karl Michael Höferl" userId="544d2ce1-0a3b-4706-9dfd-c6d69d0e3c8e" providerId="ADAL" clId="{6B477F12-EAB8-4C36-BFB9-EA9EF8621B01}" dt="2025-01-09T19:18:43.746" v="15"/>
          <ac:grpSpMkLst>
            <pc:docMk/>
            <pc:sldMk cId="4102581126" sldId="681"/>
            <ac:grpSpMk id="36" creationId="{00000000-0000-0000-0000-000000000000}"/>
          </ac:grpSpMkLst>
        </pc:grpChg>
        <pc:cxnChg chg="mod">
          <ac:chgData name="Karl Michael Höferl" userId="544d2ce1-0a3b-4706-9dfd-c6d69d0e3c8e" providerId="ADAL" clId="{6B477F12-EAB8-4C36-BFB9-EA9EF8621B01}" dt="2025-01-09T19:18:43.746" v="15"/>
          <ac:cxnSpMkLst>
            <pc:docMk/>
            <pc:sldMk cId="4102581126" sldId="681"/>
            <ac:cxnSpMk id="28" creationId="{00000000-0000-0000-0000-000000000000}"/>
          </ac:cxnSpMkLst>
        </pc:cxnChg>
      </pc:sldChg>
      <pc:sldChg chg="modSp modNotes">
        <pc:chgData name="Karl Michael Höferl" userId="544d2ce1-0a3b-4706-9dfd-c6d69d0e3c8e" providerId="ADAL" clId="{6B477F12-EAB8-4C36-BFB9-EA9EF8621B01}" dt="2025-01-09T19:18:43.746" v="15"/>
        <pc:sldMkLst>
          <pc:docMk/>
          <pc:sldMk cId="393600369" sldId="682"/>
        </pc:sldMkLst>
      </pc:sldChg>
      <pc:sldChg chg="modSp modNotes">
        <pc:chgData name="Karl Michael Höferl" userId="544d2ce1-0a3b-4706-9dfd-c6d69d0e3c8e" providerId="ADAL" clId="{6B477F12-EAB8-4C36-BFB9-EA9EF8621B01}" dt="2025-01-09T19:18:43.746" v="15"/>
        <pc:sldMkLst>
          <pc:docMk/>
          <pc:sldMk cId="870218458" sldId="683"/>
        </pc:sldMkLst>
      </pc:sldChg>
      <pc:sldChg chg="modNotes">
        <pc:chgData name="Karl Michael Höferl" userId="544d2ce1-0a3b-4706-9dfd-c6d69d0e3c8e" providerId="ADAL" clId="{6B477F12-EAB8-4C36-BFB9-EA9EF8621B01}" dt="2025-01-09T19:18:43.746" v="15"/>
        <pc:sldMkLst>
          <pc:docMk/>
          <pc:sldMk cId="1240437437" sldId="684"/>
        </pc:sldMkLst>
      </pc:sldChg>
      <pc:sldChg chg="modSp add modNotes">
        <pc:chgData name="Karl Michael Höferl" userId="544d2ce1-0a3b-4706-9dfd-c6d69d0e3c8e" providerId="ADAL" clId="{6B477F12-EAB8-4C36-BFB9-EA9EF8621B01}" dt="2025-01-09T19:18:43.746" v="15"/>
        <pc:sldMkLst>
          <pc:docMk/>
          <pc:sldMk cId="3000001414" sldId="685"/>
        </pc:sldMkLst>
        <pc:spChg chg="mod">
          <ac:chgData name="Karl Michael Höferl" userId="544d2ce1-0a3b-4706-9dfd-c6d69d0e3c8e" providerId="ADAL" clId="{6B477F12-EAB8-4C36-BFB9-EA9EF8621B01}" dt="2025-01-09T19:18:43.746" v="15"/>
          <ac:spMkLst>
            <pc:docMk/>
            <pc:sldMk cId="3000001414" sldId="685"/>
            <ac:spMk id="8" creationId="{00000000-0000-0000-0000-000000000000}"/>
          </ac:spMkLst>
        </pc:spChg>
        <pc:spChg chg="mod">
          <ac:chgData name="Karl Michael Höferl" userId="544d2ce1-0a3b-4706-9dfd-c6d69d0e3c8e" providerId="ADAL" clId="{6B477F12-EAB8-4C36-BFB9-EA9EF8621B01}" dt="2025-01-09T19:18:43.746" v="15"/>
          <ac:spMkLst>
            <pc:docMk/>
            <pc:sldMk cId="3000001414" sldId="685"/>
            <ac:spMk id="9" creationId="{00000000-0000-0000-0000-000000000000}"/>
          </ac:spMkLst>
        </pc:spChg>
        <pc:picChg chg="mod">
          <ac:chgData name="Karl Michael Höferl" userId="544d2ce1-0a3b-4706-9dfd-c6d69d0e3c8e" providerId="ADAL" clId="{6B477F12-EAB8-4C36-BFB9-EA9EF8621B01}" dt="2025-01-09T19:18:43.746" v="15"/>
          <ac:picMkLst>
            <pc:docMk/>
            <pc:sldMk cId="3000001414" sldId="685"/>
            <ac:picMk id="5" creationId="{00000000-0000-0000-0000-000000000000}"/>
          </ac:picMkLst>
        </pc:picChg>
      </pc:sldChg>
      <pc:sldChg chg="modSp add modNotes">
        <pc:chgData name="Karl Michael Höferl" userId="544d2ce1-0a3b-4706-9dfd-c6d69d0e3c8e" providerId="ADAL" clId="{6B477F12-EAB8-4C36-BFB9-EA9EF8621B01}" dt="2025-01-09T19:18:43.746" v="15"/>
        <pc:sldMkLst>
          <pc:docMk/>
          <pc:sldMk cId="2442882637" sldId="686"/>
        </pc:sldMkLst>
      </pc:sldChg>
      <pc:sldChg chg="modSp add modNotes">
        <pc:chgData name="Karl Michael Höferl" userId="544d2ce1-0a3b-4706-9dfd-c6d69d0e3c8e" providerId="ADAL" clId="{6B477F12-EAB8-4C36-BFB9-EA9EF8621B01}" dt="2025-01-09T19:18:43.746" v="15"/>
        <pc:sldMkLst>
          <pc:docMk/>
          <pc:sldMk cId="3839259650" sldId="687"/>
        </pc:sldMkLst>
      </pc:sldChg>
      <pc:sldChg chg="modSp add modNotes">
        <pc:chgData name="Karl Michael Höferl" userId="544d2ce1-0a3b-4706-9dfd-c6d69d0e3c8e" providerId="ADAL" clId="{6B477F12-EAB8-4C36-BFB9-EA9EF8621B01}" dt="2025-01-09T19:18:43.746" v="15"/>
        <pc:sldMkLst>
          <pc:docMk/>
          <pc:sldMk cId="2712206838" sldId="688"/>
        </pc:sldMkLst>
      </pc:sldChg>
      <pc:sldChg chg="modSp add modAnim modNotes">
        <pc:chgData name="Karl Michael Höferl" userId="544d2ce1-0a3b-4706-9dfd-c6d69d0e3c8e" providerId="ADAL" clId="{6B477F12-EAB8-4C36-BFB9-EA9EF8621B01}" dt="2025-01-09T19:18:43.746" v="15"/>
        <pc:sldMkLst>
          <pc:docMk/>
          <pc:sldMk cId="1888545189" sldId="689"/>
        </pc:sldMkLst>
      </pc:sldChg>
      <pc:sldChg chg="modSp add modAnim modNotes">
        <pc:chgData name="Karl Michael Höferl" userId="544d2ce1-0a3b-4706-9dfd-c6d69d0e3c8e" providerId="ADAL" clId="{6B477F12-EAB8-4C36-BFB9-EA9EF8621B01}" dt="2025-01-09T19:18:43.746" v="15"/>
        <pc:sldMkLst>
          <pc:docMk/>
          <pc:sldMk cId="2843311481" sldId="690"/>
        </pc:sldMkLst>
      </pc:sldChg>
      <pc:sldChg chg="modSp add modAnim modNotes">
        <pc:chgData name="Karl Michael Höferl" userId="544d2ce1-0a3b-4706-9dfd-c6d69d0e3c8e" providerId="ADAL" clId="{6B477F12-EAB8-4C36-BFB9-EA9EF8621B01}" dt="2025-01-09T19:18:43.746" v="15"/>
        <pc:sldMkLst>
          <pc:docMk/>
          <pc:sldMk cId="1815569432" sldId="691"/>
        </pc:sldMkLst>
      </pc:sldChg>
      <pc:sldChg chg="modSp add modAnim modNotes">
        <pc:chgData name="Karl Michael Höferl" userId="544d2ce1-0a3b-4706-9dfd-c6d69d0e3c8e" providerId="ADAL" clId="{6B477F12-EAB8-4C36-BFB9-EA9EF8621B01}" dt="2025-01-09T19:18:43.746" v="15"/>
        <pc:sldMkLst>
          <pc:docMk/>
          <pc:sldMk cId="1121793506" sldId="692"/>
        </pc:sldMkLst>
      </pc:sldChg>
      <pc:sldChg chg="add del">
        <pc:chgData name="Karl Michael Höferl" userId="544d2ce1-0a3b-4706-9dfd-c6d69d0e3c8e" providerId="ADAL" clId="{6B477F12-EAB8-4C36-BFB9-EA9EF8621B01}" dt="2025-01-09T18:46:40.201" v="6" actId="47"/>
        <pc:sldMkLst>
          <pc:docMk/>
          <pc:sldMk cId="3744773795" sldId="693"/>
        </pc:sldMkLst>
      </pc:sldChg>
      <pc:sldChg chg="add">
        <pc:chgData name="Karl Michael Höferl" userId="544d2ce1-0a3b-4706-9dfd-c6d69d0e3c8e" providerId="ADAL" clId="{6B477F12-EAB8-4C36-BFB9-EA9EF8621B01}" dt="2025-01-09T19:19:21.546" v="16"/>
        <pc:sldMkLst>
          <pc:docMk/>
          <pc:sldMk cId="1996031943" sldId="694"/>
        </pc:sldMkLst>
      </pc:sldChg>
      <pc:sldChg chg="add">
        <pc:chgData name="Karl Michael Höferl" userId="544d2ce1-0a3b-4706-9dfd-c6d69d0e3c8e" providerId="ADAL" clId="{6B477F12-EAB8-4C36-BFB9-EA9EF8621B01}" dt="2025-01-09T19:19:21.546" v="16"/>
        <pc:sldMkLst>
          <pc:docMk/>
          <pc:sldMk cId="3433709389" sldId="695"/>
        </pc:sldMkLst>
      </pc:sldChg>
      <pc:sldChg chg="add">
        <pc:chgData name="Karl Michael Höferl" userId="544d2ce1-0a3b-4706-9dfd-c6d69d0e3c8e" providerId="ADAL" clId="{6B477F12-EAB8-4C36-BFB9-EA9EF8621B01}" dt="2025-01-09T19:19:21.546" v="16"/>
        <pc:sldMkLst>
          <pc:docMk/>
          <pc:sldMk cId="3392109885" sldId="696"/>
        </pc:sldMkLst>
      </pc:sldChg>
      <pc:sldChg chg="add">
        <pc:chgData name="Karl Michael Höferl" userId="544d2ce1-0a3b-4706-9dfd-c6d69d0e3c8e" providerId="ADAL" clId="{6B477F12-EAB8-4C36-BFB9-EA9EF8621B01}" dt="2025-01-09T19:19:21.546" v="16"/>
        <pc:sldMkLst>
          <pc:docMk/>
          <pc:sldMk cId="1881442836" sldId="697"/>
        </pc:sldMkLst>
      </pc:sldChg>
      <pc:sldChg chg="addSp delSp modSp new mod">
        <pc:chgData name="Karl Michael Höferl" userId="544d2ce1-0a3b-4706-9dfd-c6d69d0e3c8e" providerId="ADAL" clId="{6B477F12-EAB8-4C36-BFB9-EA9EF8621B01}" dt="2025-01-09T19:35:42.399" v="55"/>
        <pc:sldMkLst>
          <pc:docMk/>
          <pc:sldMk cId="4087126602" sldId="698"/>
        </pc:sldMkLst>
        <pc:spChg chg="mod">
          <ac:chgData name="Karl Michael Höferl" userId="544d2ce1-0a3b-4706-9dfd-c6d69d0e3c8e" providerId="ADAL" clId="{6B477F12-EAB8-4C36-BFB9-EA9EF8621B01}" dt="2025-01-09T19:35:28.080" v="50" actId="20577"/>
          <ac:spMkLst>
            <pc:docMk/>
            <pc:sldMk cId="4087126602" sldId="698"/>
            <ac:spMk id="2" creationId="{33883656-1F35-8D5C-A69C-9E7FECF4245C}"/>
          </ac:spMkLst>
        </pc:spChg>
        <pc:picChg chg="add mod">
          <ac:chgData name="Karl Michael Höferl" userId="544d2ce1-0a3b-4706-9dfd-c6d69d0e3c8e" providerId="ADAL" clId="{6B477F12-EAB8-4C36-BFB9-EA9EF8621B01}" dt="2025-01-09T19:35:42.399" v="55"/>
          <ac:picMkLst>
            <pc:docMk/>
            <pc:sldMk cId="4087126602" sldId="698"/>
            <ac:picMk id="11" creationId="{28D20C8E-4F31-55D9-A9B1-24205DFFCCC5}"/>
          </ac:picMkLst>
        </pc:picChg>
      </pc:sldChg>
      <pc:sldChg chg="addSp delSp modSp new mod">
        <pc:chgData name="Karl Michael Höferl" userId="544d2ce1-0a3b-4706-9dfd-c6d69d0e3c8e" providerId="ADAL" clId="{6B477F12-EAB8-4C36-BFB9-EA9EF8621B01}" dt="2025-01-09T19:39:44.496" v="63" actId="20577"/>
        <pc:sldMkLst>
          <pc:docMk/>
          <pc:sldMk cId="90920581" sldId="699"/>
        </pc:sldMkLst>
        <pc:spChg chg="mod">
          <ac:chgData name="Karl Michael Höferl" userId="544d2ce1-0a3b-4706-9dfd-c6d69d0e3c8e" providerId="ADAL" clId="{6B477F12-EAB8-4C36-BFB9-EA9EF8621B01}" dt="2025-01-09T19:39:36.543" v="62"/>
          <ac:spMkLst>
            <pc:docMk/>
            <pc:sldMk cId="90920581" sldId="699"/>
            <ac:spMk id="2" creationId="{C98D2EBD-7B03-A04C-09FE-64D735F8288F}"/>
          </ac:spMkLst>
        </pc:spChg>
        <pc:spChg chg="mod">
          <ac:chgData name="Karl Michael Höferl" userId="544d2ce1-0a3b-4706-9dfd-c6d69d0e3c8e" providerId="ADAL" clId="{6B477F12-EAB8-4C36-BFB9-EA9EF8621B01}" dt="2025-01-09T19:39:44.496" v="63" actId="20577"/>
          <ac:spMkLst>
            <pc:docMk/>
            <pc:sldMk cId="90920581" sldId="699"/>
            <ac:spMk id="4" creationId="{AAA6F5CE-D938-452B-578A-640344E8BAC1}"/>
          </ac:spMkLst>
        </pc:spChg>
        <pc:picChg chg="add mod">
          <ac:chgData name="Karl Michael Höferl" userId="544d2ce1-0a3b-4706-9dfd-c6d69d0e3c8e" providerId="ADAL" clId="{6B477F12-EAB8-4C36-BFB9-EA9EF8621B01}" dt="2025-01-09T19:39:30.206" v="61" actId="14100"/>
          <ac:picMkLst>
            <pc:docMk/>
            <pc:sldMk cId="90920581" sldId="699"/>
            <ac:picMk id="6" creationId="{988E77C8-3486-B586-54FC-13EBEBF446FD}"/>
          </ac:picMkLst>
        </pc:picChg>
      </pc:sldChg>
      <pc:sldMasterChg chg="modSldLayout">
        <pc:chgData name="Karl Michael Höferl" userId="544d2ce1-0a3b-4706-9dfd-c6d69d0e3c8e" providerId="ADAL" clId="{6B477F12-EAB8-4C36-BFB9-EA9EF8621B01}" dt="2025-01-09T19:23:52.456" v="40"/>
        <pc:sldMasterMkLst>
          <pc:docMk/>
          <pc:sldMasterMk cId="0" sldId="2147483648"/>
        </pc:sldMasterMkLst>
        <pc:sldLayoutChg chg="modSp">
          <pc:chgData name="Karl Michael Höferl" userId="544d2ce1-0a3b-4706-9dfd-c6d69d0e3c8e" providerId="ADAL" clId="{6B477F12-EAB8-4C36-BFB9-EA9EF8621B01}" dt="2025-01-09T19:18:43.746" v="15"/>
          <pc:sldLayoutMkLst>
            <pc:docMk/>
            <pc:sldMasterMk cId="0" sldId="2147483648"/>
            <pc:sldLayoutMk cId="2436393740" sldId="2147483691"/>
          </pc:sldLayoutMkLst>
          <pc:spChg chg="mod">
            <ac:chgData name="Karl Michael Höferl" userId="544d2ce1-0a3b-4706-9dfd-c6d69d0e3c8e" providerId="ADAL" clId="{6B477F12-EAB8-4C36-BFB9-EA9EF8621B01}" dt="2025-01-09T19:18:43.746" v="15"/>
            <ac:spMkLst>
              <pc:docMk/>
              <pc:sldMasterMk cId="0" sldId="2147483648"/>
              <pc:sldLayoutMk cId="2436393740" sldId="2147483691"/>
              <ac:spMk id="2"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2436393740" sldId="2147483691"/>
              <ac:spMk id="3"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2436393740" sldId="2147483691"/>
              <ac:spMk id="6"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2436393740" sldId="2147483691"/>
              <ac:spMk id="11" creationId="{00000000-0000-0000-0000-000000000000}"/>
            </ac:spMkLst>
          </pc:spChg>
          <pc:picChg chg="mod">
            <ac:chgData name="Karl Michael Höferl" userId="544d2ce1-0a3b-4706-9dfd-c6d69d0e3c8e" providerId="ADAL" clId="{6B477F12-EAB8-4C36-BFB9-EA9EF8621B01}" dt="2025-01-09T19:18:43.746" v="15"/>
            <ac:picMkLst>
              <pc:docMk/>
              <pc:sldMasterMk cId="0" sldId="2147483648"/>
              <pc:sldLayoutMk cId="2436393740" sldId="2147483691"/>
              <ac:picMk id="10" creationId="{00000000-0000-0000-0000-000000000000}"/>
            </ac:picMkLst>
          </pc:picChg>
          <pc:picChg chg="mod">
            <ac:chgData name="Karl Michael Höferl" userId="544d2ce1-0a3b-4706-9dfd-c6d69d0e3c8e" providerId="ADAL" clId="{6B477F12-EAB8-4C36-BFB9-EA9EF8621B01}" dt="2025-01-09T19:18:43.746" v="15"/>
            <ac:picMkLst>
              <pc:docMk/>
              <pc:sldMasterMk cId="0" sldId="2147483648"/>
              <pc:sldLayoutMk cId="2436393740" sldId="2147483691"/>
              <ac:picMk id="13" creationId="{00000000-0000-0000-0000-000000000000}"/>
            </ac:picMkLst>
          </pc:picChg>
          <pc:picChg chg="mod">
            <ac:chgData name="Karl Michael Höferl" userId="544d2ce1-0a3b-4706-9dfd-c6d69d0e3c8e" providerId="ADAL" clId="{6B477F12-EAB8-4C36-BFB9-EA9EF8621B01}" dt="2025-01-09T19:18:43.746" v="15"/>
            <ac:picMkLst>
              <pc:docMk/>
              <pc:sldMasterMk cId="0" sldId="2147483648"/>
              <pc:sldLayoutMk cId="2436393740" sldId="2147483691"/>
              <ac:picMk id="1026" creationId="{00000000-0000-0000-0000-000000000000}"/>
            </ac:picMkLst>
          </pc:picChg>
        </pc:sldLayoutChg>
        <pc:sldLayoutChg chg="addSp delSp modSp mod">
          <pc:chgData name="Karl Michael Höferl" userId="544d2ce1-0a3b-4706-9dfd-c6d69d0e3c8e" providerId="ADAL" clId="{6B477F12-EAB8-4C36-BFB9-EA9EF8621B01}" dt="2025-01-09T19:23:52.456" v="40"/>
          <pc:sldLayoutMkLst>
            <pc:docMk/>
            <pc:sldMasterMk cId="0" sldId="2147483648"/>
            <pc:sldLayoutMk cId="61929151" sldId="2147483692"/>
          </pc:sldLayoutMkLst>
          <pc:spChg chg="mod">
            <ac:chgData name="Karl Michael Höferl" userId="544d2ce1-0a3b-4706-9dfd-c6d69d0e3c8e" providerId="ADAL" clId="{6B477F12-EAB8-4C36-BFB9-EA9EF8621B01}" dt="2025-01-09T19:23:52.456" v="40"/>
            <ac:spMkLst>
              <pc:docMk/>
              <pc:sldMasterMk cId="0" sldId="2147483648"/>
              <pc:sldLayoutMk cId="61929151" sldId="2147483692"/>
              <ac:spMk id="2" creationId="{00000000-0000-0000-0000-000000000000}"/>
            </ac:spMkLst>
          </pc:spChg>
          <pc:spChg chg="mod">
            <ac:chgData name="Karl Michael Höferl" userId="544d2ce1-0a3b-4706-9dfd-c6d69d0e3c8e" providerId="ADAL" clId="{6B477F12-EAB8-4C36-BFB9-EA9EF8621B01}" dt="2025-01-09T19:23:39.566" v="37" actId="1035"/>
            <ac:spMkLst>
              <pc:docMk/>
              <pc:sldMasterMk cId="0" sldId="2147483648"/>
              <pc:sldLayoutMk cId="61929151" sldId="2147483692"/>
              <ac:spMk id="4" creationId="{00000000-0000-0000-0000-000000000000}"/>
            </ac:spMkLst>
          </pc:spChg>
          <pc:spChg chg="mod">
            <ac:chgData name="Karl Michael Höferl" userId="544d2ce1-0a3b-4706-9dfd-c6d69d0e3c8e" providerId="ADAL" clId="{6B477F12-EAB8-4C36-BFB9-EA9EF8621B01}" dt="2025-01-09T19:23:39.566" v="37" actId="1035"/>
            <ac:spMkLst>
              <pc:docMk/>
              <pc:sldMasterMk cId="0" sldId="2147483648"/>
              <pc:sldLayoutMk cId="61929151" sldId="2147483692"/>
              <ac:spMk id="6" creationId="{00000000-0000-0000-0000-000000000000}"/>
            </ac:spMkLst>
          </pc:spChg>
          <pc:spChg chg="mod">
            <ac:chgData name="Karl Michael Höferl" userId="544d2ce1-0a3b-4706-9dfd-c6d69d0e3c8e" providerId="ADAL" clId="{6B477F12-EAB8-4C36-BFB9-EA9EF8621B01}" dt="2025-01-09T19:23:29.442" v="33" actId="14100"/>
            <ac:spMkLst>
              <pc:docMk/>
              <pc:sldMasterMk cId="0" sldId="2147483648"/>
              <pc:sldLayoutMk cId="61929151" sldId="2147483692"/>
              <ac:spMk id="7"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61929151" sldId="2147483692"/>
              <ac:spMk id="15" creationId="{00000000-0000-0000-0000-000000000000}"/>
            </ac:spMkLst>
          </pc:spChg>
          <pc:picChg chg="add mod">
            <ac:chgData name="Karl Michael Höferl" userId="544d2ce1-0a3b-4706-9dfd-c6d69d0e3c8e" providerId="ADAL" clId="{6B477F12-EAB8-4C36-BFB9-EA9EF8621B01}" dt="2025-01-09T19:23:26.683" v="32" actId="1076"/>
            <ac:picMkLst>
              <pc:docMk/>
              <pc:sldMasterMk cId="0" sldId="2147483648"/>
              <pc:sldLayoutMk cId="61929151" sldId="2147483692"/>
              <ac:picMk id="8" creationId="{462570CA-B067-931E-CBDE-9F767D2FEDB9}"/>
            </ac:picMkLst>
          </pc:picChg>
        </pc:sldLayoutChg>
        <pc:sldLayoutChg chg="modSp">
          <pc:chgData name="Karl Michael Höferl" userId="544d2ce1-0a3b-4706-9dfd-c6d69d0e3c8e" providerId="ADAL" clId="{6B477F12-EAB8-4C36-BFB9-EA9EF8621B01}" dt="2025-01-09T19:18:43.746" v="15"/>
          <pc:sldLayoutMkLst>
            <pc:docMk/>
            <pc:sldMasterMk cId="0" sldId="2147483648"/>
            <pc:sldLayoutMk cId="3990066872" sldId="2147483693"/>
          </pc:sldLayoutMkLst>
          <pc:spChg chg="mod">
            <ac:chgData name="Karl Michael Höferl" userId="544d2ce1-0a3b-4706-9dfd-c6d69d0e3c8e" providerId="ADAL" clId="{6B477F12-EAB8-4C36-BFB9-EA9EF8621B01}" dt="2025-01-09T19:18:43.746" v="15"/>
            <ac:spMkLst>
              <pc:docMk/>
              <pc:sldMasterMk cId="0" sldId="2147483648"/>
              <pc:sldLayoutMk cId="3990066872" sldId="2147483693"/>
              <ac:spMk id="2"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3990066872" sldId="2147483693"/>
              <ac:spMk id="3"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3990066872" sldId="2147483693"/>
              <ac:spMk id="4"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3990066872" sldId="2147483693"/>
              <ac:spMk id="5"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3990066872" sldId="2147483693"/>
              <ac:spMk id="6" creationId="{00000000-0000-0000-0000-000000000000}"/>
            </ac:spMkLst>
          </pc:spChg>
        </pc:sldLayoutChg>
        <pc:sldLayoutChg chg="modSp">
          <pc:chgData name="Karl Michael Höferl" userId="544d2ce1-0a3b-4706-9dfd-c6d69d0e3c8e" providerId="ADAL" clId="{6B477F12-EAB8-4C36-BFB9-EA9EF8621B01}" dt="2025-01-09T19:18:43.746" v="15"/>
          <pc:sldLayoutMkLst>
            <pc:docMk/>
            <pc:sldMasterMk cId="0" sldId="2147483648"/>
            <pc:sldLayoutMk cId="1543995863" sldId="2147483694"/>
          </pc:sldLayoutMkLst>
          <pc:spChg chg="mod">
            <ac:chgData name="Karl Michael Höferl" userId="544d2ce1-0a3b-4706-9dfd-c6d69d0e3c8e" providerId="ADAL" clId="{6B477F12-EAB8-4C36-BFB9-EA9EF8621B01}" dt="2025-01-09T19:18:43.746" v="15"/>
            <ac:spMkLst>
              <pc:docMk/>
              <pc:sldMasterMk cId="0" sldId="2147483648"/>
              <pc:sldLayoutMk cId="1543995863" sldId="2147483694"/>
              <ac:spMk id="2"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1543995863" sldId="2147483694"/>
              <ac:spMk id="4"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1543995863" sldId="2147483694"/>
              <ac:spMk id="6"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1543995863" sldId="2147483694"/>
              <ac:spMk id="7"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1543995863" sldId="2147483694"/>
              <ac:spMk id="8" creationId="{00000000-0000-0000-0000-000000000000}"/>
            </ac:spMkLst>
          </pc:spChg>
          <pc:spChg chg="mod">
            <ac:chgData name="Karl Michael Höferl" userId="544d2ce1-0a3b-4706-9dfd-c6d69d0e3c8e" providerId="ADAL" clId="{6B477F12-EAB8-4C36-BFB9-EA9EF8621B01}" dt="2025-01-09T19:18:43.746" v="15"/>
            <ac:spMkLst>
              <pc:docMk/>
              <pc:sldMasterMk cId="0" sldId="2147483648"/>
              <pc:sldLayoutMk cId="1543995863" sldId="2147483694"/>
              <ac:spMk id="15" creationId="{00000000-0000-0000-0000-000000000000}"/>
            </ac:spMkLst>
          </pc:spChg>
          <pc:picChg chg="mod">
            <ac:chgData name="Karl Michael Höferl" userId="544d2ce1-0a3b-4706-9dfd-c6d69d0e3c8e" providerId="ADAL" clId="{6B477F12-EAB8-4C36-BFB9-EA9EF8621B01}" dt="2025-01-09T19:18:43.746" v="15"/>
            <ac:picMkLst>
              <pc:docMk/>
              <pc:sldMasterMk cId="0" sldId="2147483648"/>
              <pc:sldLayoutMk cId="1543995863" sldId="2147483694"/>
              <ac:picMk id="10" creationId="{00000000-0000-0000-0000-000000000000}"/>
            </ac:picMkLst>
          </pc:picChg>
          <pc:picChg chg="mod">
            <ac:chgData name="Karl Michael Höferl" userId="544d2ce1-0a3b-4706-9dfd-c6d69d0e3c8e" providerId="ADAL" clId="{6B477F12-EAB8-4C36-BFB9-EA9EF8621B01}" dt="2025-01-09T19:18:43.746" v="15"/>
            <ac:picMkLst>
              <pc:docMk/>
              <pc:sldMasterMk cId="0" sldId="2147483648"/>
              <pc:sldLayoutMk cId="1543995863" sldId="2147483694"/>
              <ac:picMk id="11" creationId="{00000000-0000-0000-0000-000000000000}"/>
            </ac:picMkLst>
          </pc:picChg>
          <pc:picChg chg="mod">
            <ac:chgData name="Karl Michael Höferl" userId="544d2ce1-0a3b-4706-9dfd-c6d69d0e3c8e" providerId="ADAL" clId="{6B477F12-EAB8-4C36-BFB9-EA9EF8621B01}" dt="2025-01-09T19:18:43.746" v="15"/>
            <ac:picMkLst>
              <pc:docMk/>
              <pc:sldMasterMk cId="0" sldId="2147483648"/>
              <pc:sldLayoutMk cId="1543995863" sldId="2147483694"/>
              <ac:picMk id="13" creationId="{00000000-0000-0000-0000-000000000000}"/>
            </ac:picMkLst>
          </pc:picChg>
          <pc:cxnChg chg="mod">
            <ac:chgData name="Karl Michael Höferl" userId="544d2ce1-0a3b-4706-9dfd-c6d69d0e3c8e" providerId="ADAL" clId="{6B477F12-EAB8-4C36-BFB9-EA9EF8621B01}" dt="2025-01-09T19:18:43.746" v="15"/>
            <ac:cxnSpMkLst>
              <pc:docMk/>
              <pc:sldMasterMk cId="0" sldId="2147483648"/>
              <pc:sldLayoutMk cId="1543995863" sldId="2147483694"/>
              <ac:cxnSpMk id="12" creationId="{00000000-0000-0000-0000-000000000000}"/>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quarter" idx="1"/>
          </p:nvPr>
        </p:nvSpPr>
        <p:spPr>
          <a:xfrm>
            <a:off x="3815375" y="1"/>
            <a:ext cx="2918830" cy="493315"/>
          </a:xfrm>
          <a:prstGeom prst="rect">
            <a:avLst/>
          </a:prstGeom>
        </p:spPr>
        <p:txBody>
          <a:bodyPr vert="horz" lIns="90751" tIns="45376" rIns="90751" bIns="45376" rtlCol="0"/>
          <a:lstStyle>
            <a:lvl1pPr algn="r">
              <a:defRPr sz="1100"/>
            </a:lvl1pPr>
          </a:lstStyle>
          <a:p>
            <a:fld id="{00409FC4-61F4-4970-A640-5B07E8A6213E}" type="datetimeFigureOut">
              <a:rPr lang="de-AT" smtClean="0"/>
              <a:pPr/>
              <a:t>25.01.2025</a:t>
            </a:fld>
            <a:endParaRPr lang="de-AT" dirty="0"/>
          </a:p>
        </p:txBody>
      </p:sp>
      <p:sp>
        <p:nvSpPr>
          <p:cNvPr id="4" name="Fußzeilenplatzhalter 3"/>
          <p:cNvSpPr>
            <a:spLocks noGrp="1"/>
          </p:cNvSpPr>
          <p:nvPr>
            <p:ph type="ftr" sz="quarter" idx="2"/>
          </p:nvPr>
        </p:nvSpPr>
        <p:spPr>
          <a:xfrm>
            <a:off x="2" y="9371286"/>
            <a:ext cx="2918830" cy="493315"/>
          </a:xfrm>
          <a:prstGeom prst="rect">
            <a:avLst/>
          </a:prstGeom>
        </p:spPr>
        <p:txBody>
          <a:bodyPr vert="horz" lIns="90751" tIns="45376" rIns="90751" bIns="45376" rtlCol="0" anchor="b"/>
          <a:lstStyle>
            <a:lvl1pPr algn="l">
              <a:defRPr sz="1100"/>
            </a:lvl1pPr>
          </a:lstStyle>
          <a:p>
            <a:r>
              <a:rPr lang="de-AT" dirty="0"/>
              <a:t>KMH</a:t>
            </a:r>
          </a:p>
        </p:txBody>
      </p:sp>
      <p:sp>
        <p:nvSpPr>
          <p:cNvPr id="5" name="Foliennummernplatzhalter 4"/>
          <p:cNvSpPr>
            <a:spLocks noGrp="1"/>
          </p:cNvSpPr>
          <p:nvPr>
            <p:ph type="sldNum" sz="quarter" idx="3"/>
          </p:nvPr>
        </p:nvSpPr>
        <p:spPr>
          <a:xfrm>
            <a:off x="3815375" y="9371286"/>
            <a:ext cx="2918830" cy="493315"/>
          </a:xfrm>
          <a:prstGeom prst="rect">
            <a:avLst/>
          </a:prstGeom>
        </p:spPr>
        <p:txBody>
          <a:bodyPr vert="horz" lIns="90751" tIns="45376" rIns="90751" bIns="45376" rtlCol="0" anchor="b"/>
          <a:lstStyle>
            <a:lvl1pPr algn="r">
              <a:defRPr sz="1100"/>
            </a:lvl1pPr>
          </a:lstStyle>
          <a:p>
            <a:fld id="{CD1EC9DE-968F-4124-AC99-8AE59BE1BCAA}" type="slidenum">
              <a:rPr lang="de-AT" smtClean="0"/>
              <a:pPr/>
              <a:t>‹Nr.›</a:t>
            </a:fld>
            <a:endParaRPr lang="de-AT" dirty="0"/>
          </a:p>
        </p:txBody>
      </p:sp>
      <p:sp>
        <p:nvSpPr>
          <p:cNvPr id="6" name="Datumsplatzhalter 2"/>
          <p:cNvSpPr txBox="1">
            <a:spLocks/>
          </p:cNvSpPr>
          <p:nvPr/>
        </p:nvSpPr>
        <p:spPr>
          <a:xfrm>
            <a:off x="28768" y="1"/>
            <a:ext cx="2918830" cy="493315"/>
          </a:xfrm>
          <a:prstGeom prst="rect">
            <a:avLst/>
          </a:prstGeom>
        </p:spPr>
        <p:txBody>
          <a:bodyPr vert="horz" lIns="90751" tIns="45376" rIns="90751" bIns="45376" rtlCol="0"/>
          <a:lstStyle>
            <a:defPPr>
              <a:defRPr lang="de-DE"/>
            </a:defPPr>
            <a:lvl1pPr algn="r" defTabSz="457200" rtl="0" fontAlgn="base">
              <a:spcBef>
                <a:spcPct val="0"/>
              </a:spcBef>
              <a:spcAft>
                <a:spcPct val="0"/>
              </a:spcAft>
              <a:defRPr sz="1200" kern="1200">
                <a:solidFill>
                  <a:schemeClr val="tx1"/>
                </a:solidFill>
                <a:latin typeface="Arial" charset="0"/>
                <a:ea typeface="ＭＳ Ｐゴシック" pitchFamily="-10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4" charset="-128"/>
                <a:cs typeface="+mn-cs"/>
              </a:defRPr>
            </a:lvl5pPr>
            <a:lvl6pPr marL="2286000" algn="l" defTabSz="914400" rtl="0" eaLnBrk="1" latinLnBrk="0" hangingPunct="1">
              <a:defRPr kern="1200">
                <a:solidFill>
                  <a:schemeClr val="tx1"/>
                </a:solidFill>
                <a:latin typeface="Arial" charset="0"/>
                <a:ea typeface="ＭＳ Ｐゴシック" pitchFamily="-104" charset="-128"/>
                <a:cs typeface="+mn-cs"/>
              </a:defRPr>
            </a:lvl6pPr>
            <a:lvl7pPr marL="2743200" algn="l" defTabSz="914400" rtl="0" eaLnBrk="1" latinLnBrk="0" hangingPunct="1">
              <a:defRPr kern="1200">
                <a:solidFill>
                  <a:schemeClr val="tx1"/>
                </a:solidFill>
                <a:latin typeface="Arial" charset="0"/>
                <a:ea typeface="ＭＳ Ｐゴシック" pitchFamily="-104" charset="-128"/>
                <a:cs typeface="+mn-cs"/>
              </a:defRPr>
            </a:lvl7pPr>
            <a:lvl8pPr marL="3200400" algn="l" defTabSz="914400" rtl="0" eaLnBrk="1" latinLnBrk="0" hangingPunct="1">
              <a:defRPr kern="1200">
                <a:solidFill>
                  <a:schemeClr val="tx1"/>
                </a:solidFill>
                <a:latin typeface="Arial" charset="0"/>
                <a:ea typeface="ＭＳ Ｐゴシック" pitchFamily="-104" charset="-128"/>
                <a:cs typeface="+mn-cs"/>
              </a:defRPr>
            </a:lvl8pPr>
            <a:lvl9pPr marL="3657600" algn="l" defTabSz="914400" rtl="0" eaLnBrk="1" latinLnBrk="0" hangingPunct="1">
              <a:defRPr kern="1200">
                <a:solidFill>
                  <a:schemeClr val="tx1"/>
                </a:solidFill>
                <a:latin typeface="Arial" charset="0"/>
                <a:ea typeface="ＭＳ Ｐゴシック" pitchFamily="-104" charset="-128"/>
                <a:cs typeface="+mn-cs"/>
              </a:defRPr>
            </a:lvl9pPr>
          </a:lstStyle>
          <a:p>
            <a:pPr algn="l"/>
            <a:r>
              <a:rPr lang="de-AT" dirty="0"/>
              <a:t>VU Techniken wiss. Arbeitens</a:t>
            </a:r>
          </a:p>
        </p:txBody>
      </p:sp>
    </p:spTree>
    <p:extLst>
      <p:ext uri="{BB962C8B-B14F-4D97-AF65-F5344CB8AC3E}">
        <p14:creationId xmlns:p14="http://schemas.microsoft.com/office/powerpoint/2010/main" val="4161444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1"/>
            <a:ext cx="2918830" cy="493315"/>
          </a:xfrm>
          <a:prstGeom prst="rect">
            <a:avLst/>
          </a:prstGeom>
        </p:spPr>
        <p:txBody>
          <a:bodyPr vert="horz" lIns="90751" tIns="45376" rIns="90751" bIns="45376" rtlCol="0"/>
          <a:lstStyle>
            <a:lvl1pPr algn="l">
              <a:defRPr sz="1100"/>
            </a:lvl1pPr>
          </a:lstStyle>
          <a:p>
            <a:endParaRPr lang="de-AT" dirty="0"/>
          </a:p>
        </p:txBody>
      </p:sp>
      <p:sp>
        <p:nvSpPr>
          <p:cNvPr id="3" name="Datumsplatzhalter 2"/>
          <p:cNvSpPr>
            <a:spLocks noGrp="1"/>
          </p:cNvSpPr>
          <p:nvPr>
            <p:ph type="dt" idx="1"/>
          </p:nvPr>
        </p:nvSpPr>
        <p:spPr>
          <a:xfrm>
            <a:off x="3815375" y="1"/>
            <a:ext cx="2918830" cy="493315"/>
          </a:xfrm>
          <a:prstGeom prst="rect">
            <a:avLst/>
          </a:prstGeom>
        </p:spPr>
        <p:txBody>
          <a:bodyPr vert="horz" lIns="90751" tIns="45376" rIns="90751" bIns="45376" rtlCol="0"/>
          <a:lstStyle>
            <a:lvl1pPr algn="r">
              <a:defRPr sz="1100"/>
            </a:lvl1pPr>
          </a:lstStyle>
          <a:p>
            <a:fld id="{32C1AC8B-CEB6-403D-8F77-2050842C44F2}" type="datetimeFigureOut">
              <a:rPr lang="de-AT" smtClean="0"/>
              <a:t>25.01.2025</a:t>
            </a:fld>
            <a:endParaRPr lang="de-AT" dirty="0"/>
          </a:p>
        </p:txBody>
      </p:sp>
      <p:sp>
        <p:nvSpPr>
          <p:cNvPr id="4" name="Folienbildplatzhalter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0751" tIns="45376" rIns="90751" bIns="45376" rtlCol="0" anchor="ctr"/>
          <a:lstStyle/>
          <a:p>
            <a:endParaRPr lang="de-AT" dirty="0"/>
          </a:p>
        </p:txBody>
      </p:sp>
      <p:sp>
        <p:nvSpPr>
          <p:cNvPr id="5" name="Notizenplatzhalter 4"/>
          <p:cNvSpPr>
            <a:spLocks noGrp="1"/>
          </p:cNvSpPr>
          <p:nvPr>
            <p:ph type="body" sz="quarter" idx="3"/>
          </p:nvPr>
        </p:nvSpPr>
        <p:spPr>
          <a:xfrm>
            <a:off x="673577" y="4686499"/>
            <a:ext cx="5388610" cy="4439841"/>
          </a:xfrm>
          <a:prstGeom prst="rect">
            <a:avLst/>
          </a:prstGeom>
        </p:spPr>
        <p:txBody>
          <a:bodyPr vert="horz" lIns="90751" tIns="45376" rIns="90751" bIns="45376" rtlCol="0"/>
          <a:lstStyle/>
          <a:p>
            <a:pPr lvl="0"/>
            <a:r>
              <a:rPr lang="de-DE"/>
              <a:t>Edit text master format</a:t>
            </a:r>
          </a:p>
          <a:p>
            <a:pPr lvl="1"/>
            <a:r>
              <a:rPr lang="de-DE"/>
              <a:t>Second level</a:t>
            </a:r>
          </a:p>
          <a:p>
            <a:pPr lvl="2"/>
            <a:r>
              <a:rPr lang="de-DE"/>
              <a:t>Third level</a:t>
            </a:r>
          </a:p>
          <a:p>
            <a:pPr lvl="3"/>
            <a:r>
              <a:rPr lang="de-DE"/>
              <a:t>Fourth level</a:t>
            </a:r>
          </a:p>
          <a:p>
            <a:pPr lvl="4"/>
            <a:r>
              <a:rPr lang="de-DE"/>
              <a:t>Fifth level</a:t>
            </a:r>
            <a:endParaRPr lang="de-AT"/>
          </a:p>
        </p:txBody>
      </p:sp>
      <p:sp>
        <p:nvSpPr>
          <p:cNvPr id="6" name="Fußzeilenplatzhalter 5"/>
          <p:cNvSpPr>
            <a:spLocks noGrp="1"/>
          </p:cNvSpPr>
          <p:nvPr>
            <p:ph type="ftr" sz="quarter" idx="4"/>
          </p:nvPr>
        </p:nvSpPr>
        <p:spPr>
          <a:xfrm>
            <a:off x="2" y="9371286"/>
            <a:ext cx="2918830" cy="493315"/>
          </a:xfrm>
          <a:prstGeom prst="rect">
            <a:avLst/>
          </a:prstGeom>
        </p:spPr>
        <p:txBody>
          <a:bodyPr vert="horz" lIns="90751" tIns="45376" rIns="90751" bIns="45376" rtlCol="0" anchor="b"/>
          <a:lstStyle>
            <a:lvl1pPr algn="l">
              <a:defRPr sz="1100"/>
            </a:lvl1pPr>
          </a:lstStyle>
          <a:p>
            <a:endParaRPr lang="de-AT" dirty="0"/>
          </a:p>
        </p:txBody>
      </p:sp>
      <p:sp>
        <p:nvSpPr>
          <p:cNvPr id="7" name="Foliennummernplatzhalter 6"/>
          <p:cNvSpPr>
            <a:spLocks noGrp="1"/>
          </p:cNvSpPr>
          <p:nvPr>
            <p:ph type="sldNum" sz="quarter" idx="5"/>
          </p:nvPr>
        </p:nvSpPr>
        <p:spPr>
          <a:xfrm>
            <a:off x="3815375" y="9371286"/>
            <a:ext cx="2918830" cy="493315"/>
          </a:xfrm>
          <a:prstGeom prst="rect">
            <a:avLst/>
          </a:prstGeom>
        </p:spPr>
        <p:txBody>
          <a:bodyPr vert="horz" lIns="90751" tIns="45376" rIns="90751" bIns="45376" rtlCol="0" anchor="b"/>
          <a:lstStyle>
            <a:lvl1pPr algn="r">
              <a:defRPr sz="1100"/>
            </a:lvl1pPr>
          </a:lstStyle>
          <a:p>
            <a:fld id="{B134760B-3763-4458-991D-CD3579C771E2}" type="slidenum">
              <a:rPr lang="de-AT" smtClean="0"/>
              <a:t>‹Nr.›</a:t>
            </a:fld>
            <a:endParaRPr lang="de-AT" dirty="0"/>
          </a:p>
        </p:txBody>
      </p:sp>
    </p:spTree>
    <p:extLst>
      <p:ext uri="{BB962C8B-B14F-4D97-AF65-F5344CB8AC3E}">
        <p14:creationId xmlns:p14="http://schemas.microsoft.com/office/powerpoint/2010/main" val="295661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ase_metal"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en.wikipedia.org/wiki/Philosopher%27s_stone#cite_note-chrysopoeia_and_argyropoeia-2" TargetMode="External"/><Relationship Id="rId4" Type="http://schemas.openxmlformats.org/officeDocument/2006/relationships/hyperlink" Target="https://en.wikipedia.org/wiki/Mercury_(elemen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"The Alchemist in Search of the Philosopher's Stone" by Joseph Wright of Derby (1771)</a:t>
            </a:r>
          </a:p>
          <a:p>
            <a:endParaRPr lang="en-US" dirty="0"/>
          </a:p>
          <a:p>
            <a:r>
              <a:rPr lang="en-US" b="0" i="0" dirty="0">
                <a:solidFill>
                  <a:srgbClr val="202122"/>
                </a:solidFill>
                <a:effectLst/>
                <a:latin typeface="Arial" panose="020B0604020202020204" pitchFamily="34" charset="0"/>
              </a:rPr>
              <a:t>substance capable of turning </a:t>
            </a:r>
            <a:r>
              <a:rPr lang="en-US" b="0" i="0" u="none" strike="noStrike" dirty="0">
                <a:effectLst/>
                <a:latin typeface="Arial" panose="020B0604020202020204" pitchFamily="34" charset="0"/>
                <a:hlinkClick r:id="rId3" tooltip="Base metal"/>
              </a:rPr>
              <a:t>base metals </a:t>
            </a:r>
            <a:r>
              <a:rPr lang="en-US" b="0" i="0" dirty="0">
                <a:solidFill>
                  <a:srgbClr val="202122"/>
                </a:solidFill>
                <a:effectLst/>
                <a:latin typeface="Arial" panose="020B0604020202020204" pitchFamily="34" charset="0"/>
              </a:rPr>
              <a:t>such as </a:t>
            </a:r>
            <a:r>
              <a:rPr lang="en-US" b="0" i="0" u="none" strike="noStrike" dirty="0">
                <a:effectLst/>
                <a:latin typeface="Arial" panose="020B0604020202020204" pitchFamily="34" charset="0"/>
                <a:hlinkClick r:id="rId4" tooltip="Mercury (element)"/>
              </a:rPr>
              <a:t>mercury </a:t>
            </a:r>
            <a:r>
              <a:rPr lang="en-US" b="0" i="0" dirty="0">
                <a:solidFill>
                  <a:srgbClr val="202122"/>
                </a:solidFill>
                <a:effectLst/>
                <a:latin typeface="Arial" panose="020B0604020202020204" pitchFamily="34" charset="0"/>
              </a:rPr>
              <a:t>into gold or silver</a:t>
            </a:r>
            <a:r>
              <a:rPr lang="en-US" b="0" i="0" u="sng" baseline="30000" dirty="0">
                <a:solidFill>
                  <a:srgbClr val="202122"/>
                </a:solidFill>
                <a:effectLst/>
                <a:latin typeface="Arial" panose="020B0604020202020204" pitchFamily="34" charset="0"/>
                <a:hlinkClick r:id="rId5"/>
              </a:rPr>
              <a:t>[</a:t>
            </a:r>
            <a:endParaRPr lang="en-US" dirty="0"/>
          </a:p>
          <a:p>
            <a:endParaRPr lang="en-US" dirty="0"/>
          </a:p>
          <a:p>
            <a:r>
              <a:rPr lang="en-US" dirty="0"/>
              <a:t>In this work, Wright captures an alchemist conducting an experiment with a crucible in search of the philosopher's stone. The painting portrays a moment of discovery and highlights the experimental process central to early chemistry, before the formalisation of modern science.</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t>1</a:t>
            </a:fld>
            <a:endParaRPr lang="de-DE" dirty="0"/>
          </a:p>
        </p:txBody>
      </p:sp>
    </p:spTree>
    <p:extLst>
      <p:ext uri="{BB962C8B-B14F-4D97-AF65-F5344CB8AC3E}">
        <p14:creationId xmlns:p14="http://schemas.microsoft.com/office/powerpoint/2010/main" val="1654988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02A97-5C8B-CA94-D26F-60356E92C88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91297CF-BFE8-13E3-4FE0-A39B045327FD}"/>
              </a:ext>
            </a:extLst>
          </p:cNvPr>
          <p:cNvSpPr>
            <a:spLocks noGrp="1" noRot="1" noChangeAspect="1"/>
          </p:cNvSpPr>
          <p:nvPr>
            <p:ph type="sldImg"/>
          </p:nvPr>
        </p:nvSpPr>
        <p:spPr>
          <a:xfrm>
            <a:off x="79375" y="739775"/>
            <a:ext cx="6577013" cy="3700463"/>
          </a:xfrm>
        </p:spPr>
      </p:sp>
      <p:sp>
        <p:nvSpPr>
          <p:cNvPr id="3" name="Notizenplatzhalter 2">
            <a:extLst>
              <a:ext uri="{FF2B5EF4-FFF2-40B4-BE49-F238E27FC236}">
                <a16:creationId xmlns:a16="http://schemas.microsoft.com/office/drawing/2014/main" id="{2D03B95A-D4C2-458D-50CF-6DA1C04329E6}"/>
              </a:ext>
            </a:extLst>
          </p:cNvPr>
          <p:cNvSpPr>
            <a:spLocks noGrp="1"/>
          </p:cNvSpPr>
          <p:nvPr>
            <p:ph type="body" idx="1"/>
          </p:nvPr>
        </p:nvSpPr>
        <p:spPr/>
        <p:txBody>
          <a:bodyPr/>
          <a:lstStyle/>
          <a:p>
            <a:endParaRPr lang="de-AT"/>
          </a:p>
        </p:txBody>
      </p:sp>
      <p:sp>
        <p:nvSpPr>
          <p:cNvPr id="4" name="Foliennummernplatzhalter 3">
            <a:extLst>
              <a:ext uri="{FF2B5EF4-FFF2-40B4-BE49-F238E27FC236}">
                <a16:creationId xmlns:a16="http://schemas.microsoft.com/office/drawing/2014/main" id="{88B54594-7AA7-EC79-BFA6-76A29008C6A7}"/>
              </a:ext>
            </a:extLst>
          </p:cNvPr>
          <p:cNvSpPr>
            <a:spLocks noGrp="1"/>
          </p:cNvSpPr>
          <p:nvPr>
            <p:ph type="sldNum" sz="quarter" idx="10"/>
          </p:nvPr>
        </p:nvSpPr>
        <p:spPr/>
        <p:txBody>
          <a:bodyPr/>
          <a:lstStyle/>
          <a:p>
            <a:fld id="{B134760B-3763-4458-991D-CD3579C771E2}" type="slidenum">
              <a:rPr lang="de-AT" smtClean="0"/>
              <a:t>15</a:t>
            </a:fld>
            <a:endParaRPr lang="de-AT" dirty="0"/>
          </a:p>
        </p:txBody>
      </p:sp>
    </p:spTree>
    <p:extLst>
      <p:ext uri="{BB962C8B-B14F-4D97-AF65-F5344CB8AC3E}">
        <p14:creationId xmlns:p14="http://schemas.microsoft.com/office/powerpoint/2010/main" val="2104427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r>
              <a:rPr lang="de-AT" dirty="0"/>
              <a:t>@Conclusion &amp; argumentation: </a:t>
            </a:r>
            <a:r>
              <a:rPr lang="de-AT" baseline="0" dirty="0"/>
              <a:t>basic function &amp; overview of topoi</a:t>
            </a:r>
            <a:endParaRPr lang="de-AT" dirty="0"/>
          </a:p>
        </p:txBody>
      </p:sp>
      <p:sp>
        <p:nvSpPr>
          <p:cNvPr id="4" name="Foliennummernplatzhalter 3"/>
          <p:cNvSpPr>
            <a:spLocks noGrp="1"/>
          </p:cNvSpPr>
          <p:nvPr>
            <p:ph type="sldNum" sz="quarter" idx="10"/>
          </p:nvPr>
        </p:nvSpPr>
        <p:spPr/>
        <p:txBody>
          <a:bodyPr/>
          <a:lstStyle/>
          <a:p>
            <a:fld id="{B134760B-3763-4458-991D-CD3579C771E2}" type="slidenum">
              <a:rPr lang="de-AT" smtClean="0"/>
              <a:t>16</a:t>
            </a:fld>
            <a:endParaRPr lang="de-AT" dirty="0"/>
          </a:p>
        </p:txBody>
      </p:sp>
    </p:spTree>
    <p:extLst>
      <p:ext uri="{BB962C8B-B14F-4D97-AF65-F5344CB8AC3E}">
        <p14:creationId xmlns:p14="http://schemas.microsoft.com/office/powerpoint/2010/main" val="1072424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17</a:t>
            </a:fld>
            <a:endParaRPr lang="de-AT" dirty="0"/>
          </a:p>
        </p:txBody>
      </p:sp>
    </p:spTree>
    <p:extLst>
      <p:ext uri="{BB962C8B-B14F-4D97-AF65-F5344CB8AC3E}">
        <p14:creationId xmlns:p14="http://schemas.microsoft.com/office/powerpoint/2010/main" val="2056393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18</a:t>
            </a:fld>
            <a:endParaRPr lang="de-AT" dirty="0"/>
          </a:p>
        </p:txBody>
      </p:sp>
    </p:spTree>
    <p:extLst>
      <p:ext uri="{BB962C8B-B14F-4D97-AF65-F5344CB8AC3E}">
        <p14:creationId xmlns:p14="http://schemas.microsoft.com/office/powerpoint/2010/main" val="1005476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19</a:t>
            </a:fld>
            <a:endParaRPr lang="de-AT" dirty="0"/>
          </a:p>
        </p:txBody>
      </p:sp>
    </p:spTree>
    <p:extLst>
      <p:ext uri="{BB962C8B-B14F-4D97-AF65-F5344CB8AC3E}">
        <p14:creationId xmlns:p14="http://schemas.microsoft.com/office/powerpoint/2010/main" val="1685293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r>
              <a:rPr lang="de-AT" dirty="0"/>
              <a:t>Connection to dealing </a:t>
            </a:r>
            <a:r>
              <a:rPr lang="de-AT" baseline="0" dirty="0"/>
              <a:t>with values in science:</a:t>
            </a:r>
          </a:p>
          <a:p>
            <a:r>
              <a:rPr lang="de-AT" baseline="0" dirty="0"/>
              <a:t># Values of others</a:t>
            </a:r>
          </a:p>
          <a:p>
            <a:r>
              <a:rPr lang="de-AT" baseline="0" dirty="0"/>
              <a:t># self-made valuations</a:t>
            </a:r>
            <a:endParaRPr lang="de-AT" dirty="0"/>
          </a:p>
        </p:txBody>
      </p:sp>
      <p:sp>
        <p:nvSpPr>
          <p:cNvPr id="4" name="Foliennummernplatzhalter 3"/>
          <p:cNvSpPr>
            <a:spLocks noGrp="1"/>
          </p:cNvSpPr>
          <p:nvPr>
            <p:ph type="sldNum" sz="quarter" idx="10"/>
          </p:nvPr>
        </p:nvSpPr>
        <p:spPr/>
        <p:txBody>
          <a:bodyPr/>
          <a:lstStyle/>
          <a:p>
            <a:fld id="{B134760B-3763-4458-991D-CD3579C771E2}" type="slidenum">
              <a:rPr lang="de-AT" smtClean="0"/>
              <a:t>20</a:t>
            </a:fld>
            <a:endParaRPr lang="de-AT" dirty="0"/>
          </a:p>
        </p:txBody>
      </p:sp>
    </p:spTree>
    <p:extLst>
      <p:ext uri="{BB962C8B-B14F-4D97-AF65-F5344CB8AC3E}">
        <p14:creationId xmlns:p14="http://schemas.microsoft.com/office/powerpoint/2010/main" val="342343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21</a:t>
            </a:fld>
            <a:endParaRPr lang="de-AT" dirty="0"/>
          </a:p>
        </p:txBody>
      </p:sp>
    </p:spTree>
    <p:extLst>
      <p:ext uri="{BB962C8B-B14F-4D97-AF65-F5344CB8AC3E}">
        <p14:creationId xmlns:p14="http://schemas.microsoft.com/office/powerpoint/2010/main" val="1911783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pPr>
              <a:lnSpc>
                <a:spcPct val="100000"/>
              </a:lnSpc>
              <a:spcBef>
                <a:spcPts val="1200"/>
              </a:spcBef>
            </a:pPr>
            <a:r>
              <a:rPr lang="de-AT" dirty="0"/>
              <a:t>@meta statements: BSP "this only applies in relation to..." → Classification of a part </a:t>
            </a:r>
            <a:r>
              <a:rPr lang="de-AT" baseline="0" dirty="0"/>
              <a:t>in a larger whole</a:t>
            </a:r>
            <a:endParaRPr lang="de-AT" dirty="0"/>
          </a:p>
          <a:p>
            <a:endParaRPr lang="de-AT" dirty="0"/>
          </a:p>
        </p:txBody>
      </p:sp>
      <p:sp>
        <p:nvSpPr>
          <p:cNvPr id="4" name="Foliennummernplatzhalter 3"/>
          <p:cNvSpPr>
            <a:spLocks noGrp="1"/>
          </p:cNvSpPr>
          <p:nvPr>
            <p:ph type="sldNum" sz="quarter" idx="10"/>
          </p:nvPr>
        </p:nvSpPr>
        <p:spPr/>
        <p:txBody>
          <a:bodyPr/>
          <a:lstStyle/>
          <a:p>
            <a:fld id="{B134760B-3763-4458-991D-CD3579C771E2}" type="slidenum">
              <a:rPr lang="de-AT" smtClean="0"/>
              <a:t>22</a:t>
            </a:fld>
            <a:endParaRPr lang="de-AT" dirty="0"/>
          </a:p>
        </p:txBody>
      </p:sp>
    </p:spTree>
    <p:extLst>
      <p:ext uri="{BB962C8B-B14F-4D97-AF65-F5344CB8AC3E}">
        <p14:creationId xmlns:p14="http://schemas.microsoft.com/office/powerpoint/2010/main" val="1588253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AD83F-7D4F-C449-B261-4AD8FC42CF4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27AA3FA-A0CE-5FDE-F8FE-D01671EF09AE}"/>
              </a:ext>
            </a:extLst>
          </p:cNvPr>
          <p:cNvSpPr>
            <a:spLocks noGrp="1" noRot="1" noChangeAspect="1"/>
          </p:cNvSpPr>
          <p:nvPr>
            <p:ph type="sldImg"/>
          </p:nvPr>
        </p:nvSpPr>
        <p:spPr>
          <a:xfrm>
            <a:off x="79375" y="739775"/>
            <a:ext cx="6577013" cy="3700463"/>
          </a:xfrm>
        </p:spPr>
      </p:sp>
      <p:sp>
        <p:nvSpPr>
          <p:cNvPr id="3" name="Notizenplatzhalter 2">
            <a:extLst>
              <a:ext uri="{FF2B5EF4-FFF2-40B4-BE49-F238E27FC236}">
                <a16:creationId xmlns:a16="http://schemas.microsoft.com/office/drawing/2014/main" id="{B665AE9E-1DE0-F4FE-A359-B2A40099D3C9}"/>
              </a:ext>
            </a:extLst>
          </p:cNvPr>
          <p:cNvSpPr>
            <a:spLocks noGrp="1"/>
          </p:cNvSpPr>
          <p:nvPr>
            <p:ph type="body" idx="1"/>
          </p:nvPr>
        </p:nvSpPr>
        <p:spPr/>
        <p:txBody>
          <a:bodyPr/>
          <a:lstStyle/>
          <a:p>
            <a:endParaRPr lang="de-AT"/>
          </a:p>
        </p:txBody>
      </p:sp>
      <p:sp>
        <p:nvSpPr>
          <p:cNvPr id="4" name="Foliennummernplatzhalter 3">
            <a:extLst>
              <a:ext uri="{FF2B5EF4-FFF2-40B4-BE49-F238E27FC236}">
                <a16:creationId xmlns:a16="http://schemas.microsoft.com/office/drawing/2014/main" id="{EBE030AC-9B99-568D-E195-D95FDC7C7EA8}"/>
              </a:ext>
            </a:extLst>
          </p:cNvPr>
          <p:cNvSpPr>
            <a:spLocks noGrp="1"/>
          </p:cNvSpPr>
          <p:nvPr>
            <p:ph type="sldNum" sz="quarter" idx="10"/>
          </p:nvPr>
        </p:nvSpPr>
        <p:spPr/>
        <p:txBody>
          <a:bodyPr/>
          <a:lstStyle/>
          <a:p>
            <a:fld id="{B134760B-3763-4458-991D-CD3579C771E2}" type="slidenum">
              <a:rPr lang="de-AT" smtClean="0"/>
              <a:t>24</a:t>
            </a:fld>
            <a:endParaRPr lang="de-AT" dirty="0"/>
          </a:p>
        </p:txBody>
      </p:sp>
    </p:spTree>
    <p:extLst>
      <p:ext uri="{BB962C8B-B14F-4D97-AF65-F5344CB8AC3E}">
        <p14:creationId xmlns:p14="http://schemas.microsoft.com/office/powerpoint/2010/main" val="294457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6830F-B474-109B-E571-3F1293AF943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8D99DF-1009-04B3-513E-A557C8DB85AF}"/>
              </a:ext>
            </a:extLst>
          </p:cNvPr>
          <p:cNvSpPr>
            <a:spLocks noGrp="1" noRot="1" noChangeAspect="1"/>
          </p:cNvSpPr>
          <p:nvPr>
            <p:ph type="sldImg"/>
          </p:nvPr>
        </p:nvSpPr>
        <p:spPr>
          <a:xfrm>
            <a:off x="79375" y="739775"/>
            <a:ext cx="6577013" cy="3700463"/>
          </a:xfrm>
        </p:spPr>
      </p:sp>
      <p:sp>
        <p:nvSpPr>
          <p:cNvPr id="3" name="Notizenplatzhalter 2">
            <a:extLst>
              <a:ext uri="{FF2B5EF4-FFF2-40B4-BE49-F238E27FC236}">
                <a16:creationId xmlns:a16="http://schemas.microsoft.com/office/drawing/2014/main" id="{CA14E5E5-9F37-429E-CF60-0758A4FD2A7A}"/>
              </a:ext>
            </a:extLst>
          </p:cNvPr>
          <p:cNvSpPr>
            <a:spLocks noGrp="1"/>
          </p:cNvSpPr>
          <p:nvPr>
            <p:ph type="body" idx="1"/>
          </p:nvPr>
        </p:nvSpPr>
        <p:spPr/>
        <p:txBody>
          <a:bodyPr/>
          <a:lstStyle/>
          <a:p>
            <a:endParaRPr lang="de-AT"/>
          </a:p>
        </p:txBody>
      </p:sp>
      <p:sp>
        <p:nvSpPr>
          <p:cNvPr id="4" name="Foliennummernplatzhalter 3">
            <a:extLst>
              <a:ext uri="{FF2B5EF4-FFF2-40B4-BE49-F238E27FC236}">
                <a16:creationId xmlns:a16="http://schemas.microsoft.com/office/drawing/2014/main" id="{04EEB71E-1471-DB2A-2D88-B059B687363F}"/>
              </a:ext>
            </a:extLst>
          </p:cNvPr>
          <p:cNvSpPr>
            <a:spLocks noGrp="1"/>
          </p:cNvSpPr>
          <p:nvPr>
            <p:ph type="sldNum" sz="quarter" idx="10"/>
          </p:nvPr>
        </p:nvSpPr>
        <p:spPr/>
        <p:txBody>
          <a:bodyPr/>
          <a:lstStyle/>
          <a:p>
            <a:fld id="{B134760B-3763-4458-991D-CD3579C771E2}" type="slidenum">
              <a:rPr lang="de-AT" smtClean="0"/>
              <a:t>25</a:t>
            </a:fld>
            <a:endParaRPr lang="de-AT" dirty="0"/>
          </a:p>
        </p:txBody>
      </p:sp>
    </p:spTree>
    <p:extLst>
      <p:ext uri="{BB962C8B-B14F-4D97-AF65-F5344CB8AC3E}">
        <p14:creationId xmlns:p14="http://schemas.microsoft.com/office/powerpoint/2010/main" val="2287864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6</a:t>
            </a:fld>
            <a:endParaRPr lang="de-AT" dirty="0"/>
          </a:p>
        </p:txBody>
      </p:sp>
    </p:spTree>
    <p:extLst>
      <p:ext uri="{BB962C8B-B14F-4D97-AF65-F5344CB8AC3E}">
        <p14:creationId xmlns:p14="http://schemas.microsoft.com/office/powerpoint/2010/main" val="2704463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26</a:t>
            </a:fld>
            <a:endParaRPr lang="de-AT" dirty="0"/>
          </a:p>
        </p:txBody>
      </p:sp>
    </p:spTree>
    <p:extLst>
      <p:ext uri="{BB962C8B-B14F-4D97-AF65-F5344CB8AC3E}">
        <p14:creationId xmlns:p14="http://schemas.microsoft.com/office/powerpoint/2010/main" val="2117249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27</a:t>
            </a:fld>
            <a:endParaRPr lang="de-AT" dirty="0"/>
          </a:p>
        </p:txBody>
      </p:sp>
    </p:spTree>
    <p:extLst>
      <p:ext uri="{BB962C8B-B14F-4D97-AF65-F5344CB8AC3E}">
        <p14:creationId xmlns:p14="http://schemas.microsoft.com/office/powerpoint/2010/main" val="4294266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28</a:t>
            </a:fld>
            <a:endParaRPr lang="de-AT" dirty="0"/>
          </a:p>
        </p:txBody>
      </p:sp>
    </p:spTree>
    <p:extLst>
      <p:ext uri="{BB962C8B-B14F-4D97-AF65-F5344CB8AC3E}">
        <p14:creationId xmlns:p14="http://schemas.microsoft.com/office/powerpoint/2010/main" val="3410257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29</a:t>
            </a:fld>
            <a:endParaRPr lang="de-AT" dirty="0"/>
          </a:p>
        </p:txBody>
      </p:sp>
    </p:spTree>
    <p:extLst>
      <p:ext uri="{BB962C8B-B14F-4D97-AF65-F5344CB8AC3E}">
        <p14:creationId xmlns:p14="http://schemas.microsoft.com/office/powerpoint/2010/main" val="1651367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30</a:t>
            </a:fld>
            <a:endParaRPr lang="de-AT" dirty="0"/>
          </a:p>
        </p:txBody>
      </p:sp>
    </p:spTree>
    <p:extLst>
      <p:ext uri="{BB962C8B-B14F-4D97-AF65-F5344CB8AC3E}">
        <p14:creationId xmlns:p14="http://schemas.microsoft.com/office/powerpoint/2010/main" val="3492487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31</a:t>
            </a:fld>
            <a:endParaRPr lang="de-AT" dirty="0"/>
          </a:p>
        </p:txBody>
      </p:sp>
    </p:spTree>
    <p:extLst>
      <p:ext uri="{BB962C8B-B14F-4D97-AF65-F5344CB8AC3E}">
        <p14:creationId xmlns:p14="http://schemas.microsoft.com/office/powerpoint/2010/main" val="2555110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AB26-BF68-E5D8-56D3-096F8F2E962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9A548B-8157-FA99-CEF1-CBB52EDE0F50}"/>
              </a:ext>
            </a:extLst>
          </p:cNvPr>
          <p:cNvSpPr>
            <a:spLocks noGrp="1" noRot="1" noChangeAspect="1"/>
          </p:cNvSpPr>
          <p:nvPr>
            <p:ph type="sldImg"/>
          </p:nvPr>
        </p:nvSpPr>
        <p:spPr>
          <a:xfrm>
            <a:off x="79375" y="739775"/>
            <a:ext cx="6577013" cy="3700463"/>
          </a:xfrm>
        </p:spPr>
      </p:sp>
      <p:sp>
        <p:nvSpPr>
          <p:cNvPr id="3" name="Notizenplatzhalter 2">
            <a:extLst>
              <a:ext uri="{FF2B5EF4-FFF2-40B4-BE49-F238E27FC236}">
                <a16:creationId xmlns:a16="http://schemas.microsoft.com/office/drawing/2014/main" id="{E804C345-3894-A910-B943-8F9E3E8BD5CA}"/>
              </a:ext>
            </a:extLst>
          </p:cNvPr>
          <p:cNvSpPr>
            <a:spLocks noGrp="1"/>
          </p:cNvSpPr>
          <p:nvPr>
            <p:ph type="body" idx="1"/>
          </p:nvPr>
        </p:nvSpPr>
        <p:spPr/>
        <p:txBody>
          <a:bodyPr/>
          <a:lstStyle/>
          <a:p>
            <a:r>
              <a:rPr lang="de-AT" dirty="0"/>
              <a:t>@Nominalisation: </a:t>
            </a:r>
            <a:r>
              <a:rPr lang="de-AT" baseline="0" dirty="0"/>
              <a:t>...ung verb that wants out</a:t>
            </a:r>
            <a:endParaRPr lang="de-AT" dirty="0"/>
          </a:p>
        </p:txBody>
      </p:sp>
      <p:sp>
        <p:nvSpPr>
          <p:cNvPr id="4" name="Foliennummernplatzhalter 3">
            <a:extLst>
              <a:ext uri="{FF2B5EF4-FFF2-40B4-BE49-F238E27FC236}">
                <a16:creationId xmlns:a16="http://schemas.microsoft.com/office/drawing/2014/main" id="{2F619DB1-94AC-39F2-7B15-B718A0204630}"/>
              </a:ext>
            </a:extLst>
          </p:cNvPr>
          <p:cNvSpPr>
            <a:spLocks noGrp="1"/>
          </p:cNvSpPr>
          <p:nvPr>
            <p:ph type="sldNum" sz="quarter" idx="10"/>
          </p:nvPr>
        </p:nvSpPr>
        <p:spPr/>
        <p:txBody>
          <a:bodyPr/>
          <a:lstStyle/>
          <a:p>
            <a:fld id="{B134760B-3763-4458-991D-CD3579C771E2}" type="slidenum">
              <a:rPr lang="de-AT" smtClean="0"/>
              <a:t>32</a:t>
            </a:fld>
            <a:endParaRPr lang="de-AT" dirty="0"/>
          </a:p>
        </p:txBody>
      </p:sp>
    </p:spTree>
    <p:extLst>
      <p:ext uri="{BB962C8B-B14F-4D97-AF65-F5344CB8AC3E}">
        <p14:creationId xmlns:p14="http://schemas.microsoft.com/office/powerpoint/2010/main" val="2452221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30503-0D6C-1B08-D06D-213262F9095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12CECBE-8D1C-FE15-116B-3DE205E3797E}"/>
              </a:ext>
            </a:extLst>
          </p:cNvPr>
          <p:cNvSpPr>
            <a:spLocks noGrp="1" noRot="1" noChangeAspect="1"/>
          </p:cNvSpPr>
          <p:nvPr>
            <p:ph type="sldImg"/>
          </p:nvPr>
        </p:nvSpPr>
        <p:spPr>
          <a:xfrm>
            <a:off x="79375" y="739775"/>
            <a:ext cx="6577013" cy="3700463"/>
          </a:xfrm>
        </p:spPr>
      </p:sp>
      <p:sp>
        <p:nvSpPr>
          <p:cNvPr id="3" name="Notizenplatzhalter 2">
            <a:extLst>
              <a:ext uri="{FF2B5EF4-FFF2-40B4-BE49-F238E27FC236}">
                <a16:creationId xmlns:a16="http://schemas.microsoft.com/office/drawing/2014/main" id="{145D444B-11C0-7440-E410-E0C35E1CD337}"/>
              </a:ext>
            </a:extLst>
          </p:cNvPr>
          <p:cNvSpPr>
            <a:spLocks noGrp="1"/>
          </p:cNvSpPr>
          <p:nvPr>
            <p:ph type="body" idx="1"/>
          </p:nvPr>
        </p:nvSpPr>
        <p:spPr/>
        <p:txBody>
          <a:bodyPr/>
          <a:lstStyle/>
          <a:p>
            <a:endParaRPr lang="de-AT"/>
          </a:p>
        </p:txBody>
      </p:sp>
      <p:sp>
        <p:nvSpPr>
          <p:cNvPr id="4" name="Foliennummernplatzhalter 3">
            <a:extLst>
              <a:ext uri="{FF2B5EF4-FFF2-40B4-BE49-F238E27FC236}">
                <a16:creationId xmlns:a16="http://schemas.microsoft.com/office/drawing/2014/main" id="{98CEDB41-8609-EF49-8AC7-4531C1886C5B}"/>
              </a:ext>
            </a:extLst>
          </p:cNvPr>
          <p:cNvSpPr>
            <a:spLocks noGrp="1"/>
          </p:cNvSpPr>
          <p:nvPr>
            <p:ph type="sldNum" sz="quarter" idx="10"/>
          </p:nvPr>
        </p:nvSpPr>
        <p:spPr/>
        <p:txBody>
          <a:bodyPr/>
          <a:lstStyle/>
          <a:p>
            <a:fld id="{B134760B-3763-4458-991D-CD3579C771E2}" type="slidenum">
              <a:rPr lang="de-AT" smtClean="0"/>
              <a:t>33</a:t>
            </a:fld>
            <a:endParaRPr lang="de-AT" dirty="0"/>
          </a:p>
        </p:txBody>
      </p:sp>
    </p:spTree>
    <p:extLst>
      <p:ext uri="{BB962C8B-B14F-4D97-AF65-F5344CB8AC3E}">
        <p14:creationId xmlns:p14="http://schemas.microsoft.com/office/powerpoint/2010/main" val="4187736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35</a:t>
            </a:fld>
            <a:endParaRPr lang="de-AT" dirty="0"/>
          </a:p>
        </p:txBody>
      </p:sp>
    </p:spTree>
    <p:extLst>
      <p:ext uri="{BB962C8B-B14F-4D97-AF65-F5344CB8AC3E}">
        <p14:creationId xmlns:p14="http://schemas.microsoft.com/office/powerpoint/2010/main" val="3683308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r>
              <a:rPr lang="de-AT" dirty="0"/>
              <a:t>Charles Babbage 1838 Difference engine → Lady Ada Lovelace Programmes with branches "first programmer"</a:t>
            </a:r>
          </a:p>
          <a:p>
            <a:r>
              <a:rPr lang="de-AT" baseline="0" dirty="0"/>
              <a:t># Lovelace Medal: </a:t>
            </a:r>
            <a:r>
              <a:rPr lang="en-US" baseline="0" dirty="0"/>
              <a:t>British Computer Society since 1998</a:t>
            </a:r>
            <a:endParaRPr lang="de-AT" dirty="0"/>
          </a:p>
        </p:txBody>
      </p:sp>
      <p:sp>
        <p:nvSpPr>
          <p:cNvPr id="4" name="Foliennummernplatzhalter 3"/>
          <p:cNvSpPr>
            <a:spLocks noGrp="1"/>
          </p:cNvSpPr>
          <p:nvPr>
            <p:ph type="sldNum" sz="quarter" idx="10"/>
          </p:nvPr>
        </p:nvSpPr>
        <p:spPr/>
        <p:txBody>
          <a:bodyPr/>
          <a:lstStyle/>
          <a:p>
            <a:fld id="{B134760B-3763-4458-991D-CD3579C771E2}" type="slidenum">
              <a:rPr lang="de-AT" smtClean="0"/>
              <a:t>36</a:t>
            </a:fld>
            <a:endParaRPr lang="de-AT" dirty="0"/>
          </a:p>
        </p:txBody>
      </p:sp>
    </p:spTree>
    <p:extLst>
      <p:ext uri="{BB962C8B-B14F-4D97-AF65-F5344CB8AC3E}">
        <p14:creationId xmlns:p14="http://schemas.microsoft.com/office/powerpoint/2010/main" val="3504676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7</a:t>
            </a:fld>
            <a:endParaRPr lang="de-AT" dirty="0"/>
          </a:p>
        </p:txBody>
      </p:sp>
    </p:spTree>
    <p:extLst>
      <p:ext uri="{BB962C8B-B14F-4D97-AF65-F5344CB8AC3E}">
        <p14:creationId xmlns:p14="http://schemas.microsoft.com/office/powerpoint/2010/main" val="1872724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r>
              <a:rPr lang="de-AT" dirty="0"/>
              <a:t>http://www.uni-graz.at/uedo1www_files_geschlechtergerechtes_formulieren-4.pdf</a:t>
            </a:r>
          </a:p>
        </p:txBody>
      </p:sp>
      <p:sp>
        <p:nvSpPr>
          <p:cNvPr id="4" name="Foliennummernplatzhalter 3"/>
          <p:cNvSpPr>
            <a:spLocks noGrp="1"/>
          </p:cNvSpPr>
          <p:nvPr>
            <p:ph type="sldNum" sz="quarter" idx="10"/>
          </p:nvPr>
        </p:nvSpPr>
        <p:spPr/>
        <p:txBody>
          <a:bodyPr/>
          <a:lstStyle/>
          <a:p>
            <a:fld id="{B134760B-3763-4458-991D-CD3579C771E2}" type="slidenum">
              <a:rPr lang="de-AT" smtClean="0"/>
              <a:t>37</a:t>
            </a:fld>
            <a:endParaRPr lang="de-AT" dirty="0"/>
          </a:p>
        </p:txBody>
      </p:sp>
    </p:spTree>
    <p:extLst>
      <p:ext uri="{BB962C8B-B14F-4D97-AF65-F5344CB8AC3E}">
        <p14:creationId xmlns:p14="http://schemas.microsoft.com/office/powerpoint/2010/main" val="2732195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38</a:t>
            </a:fld>
            <a:endParaRPr lang="de-AT" dirty="0"/>
          </a:p>
        </p:txBody>
      </p:sp>
    </p:spTree>
    <p:extLst>
      <p:ext uri="{BB962C8B-B14F-4D97-AF65-F5344CB8AC3E}">
        <p14:creationId xmlns:p14="http://schemas.microsoft.com/office/powerpoint/2010/main" val="229316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39</a:t>
            </a:fld>
            <a:endParaRPr lang="de-AT" dirty="0"/>
          </a:p>
        </p:txBody>
      </p:sp>
    </p:spTree>
    <p:extLst>
      <p:ext uri="{BB962C8B-B14F-4D97-AF65-F5344CB8AC3E}">
        <p14:creationId xmlns:p14="http://schemas.microsoft.com/office/powerpoint/2010/main" val="2664873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40</a:t>
            </a:fld>
            <a:endParaRPr lang="de-AT" dirty="0"/>
          </a:p>
        </p:txBody>
      </p:sp>
    </p:spTree>
    <p:extLst>
      <p:ext uri="{BB962C8B-B14F-4D97-AF65-F5344CB8AC3E}">
        <p14:creationId xmlns:p14="http://schemas.microsoft.com/office/powerpoint/2010/main" val="1424763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r>
              <a:rPr lang="de-AT" dirty="0"/>
              <a:t>@ Overall context: ... go to Häfn</a:t>
            </a:r>
          </a:p>
        </p:txBody>
      </p:sp>
      <p:sp>
        <p:nvSpPr>
          <p:cNvPr id="4" name="Foliennummernplatzhalter 3"/>
          <p:cNvSpPr>
            <a:spLocks noGrp="1"/>
          </p:cNvSpPr>
          <p:nvPr>
            <p:ph type="sldNum" sz="quarter" idx="10"/>
          </p:nvPr>
        </p:nvSpPr>
        <p:spPr/>
        <p:txBody>
          <a:bodyPr/>
          <a:lstStyle/>
          <a:p>
            <a:fld id="{B134760B-3763-4458-991D-CD3579C771E2}" type="slidenum">
              <a:rPr lang="de-AT" smtClean="0"/>
              <a:t>42</a:t>
            </a:fld>
            <a:endParaRPr lang="de-AT" dirty="0"/>
          </a:p>
        </p:txBody>
      </p:sp>
    </p:spTree>
    <p:extLst>
      <p:ext uri="{BB962C8B-B14F-4D97-AF65-F5344CB8AC3E}">
        <p14:creationId xmlns:p14="http://schemas.microsoft.com/office/powerpoint/2010/main" val="2852447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43</a:t>
            </a:fld>
            <a:endParaRPr lang="de-AT" dirty="0"/>
          </a:p>
        </p:txBody>
      </p:sp>
    </p:spTree>
    <p:extLst>
      <p:ext uri="{BB962C8B-B14F-4D97-AF65-F5344CB8AC3E}">
        <p14:creationId xmlns:p14="http://schemas.microsoft.com/office/powerpoint/2010/main" val="94853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r>
              <a:rPr lang="de-AT" dirty="0"/>
              <a:t>Mark omission</a:t>
            </a:r>
          </a:p>
        </p:txBody>
      </p:sp>
      <p:sp>
        <p:nvSpPr>
          <p:cNvPr id="4" name="Foliennummernplatzhalter 3"/>
          <p:cNvSpPr>
            <a:spLocks noGrp="1"/>
          </p:cNvSpPr>
          <p:nvPr>
            <p:ph type="sldNum" sz="quarter" idx="10"/>
          </p:nvPr>
        </p:nvSpPr>
        <p:spPr/>
        <p:txBody>
          <a:bodyPr/>
          <a:lstStyle/>
          <a:p>
            <a:fld id="{B134760B-3763-4458-991D-CD3579C771E2}" type="slidenum">
              <a:rPr lang="de-AT" smtClean="0"/>
              <a:t>44</a:t>
            </a:fld>
            <a:endParaRPr lang="de-AT" dirty="0"/>
          </a:p>
        </p:txBody>
      </p:sp>
    </p:spTree>
    <p:extLst>
      <p:ext uri="{BB962C8B-B14F-4D97-AF65-F5344CB8AC3E}">
        <p14:creationId xmlns:p14="http://schemas.microsoft.com/office/powerpoint/2010/main" val="54974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45</a:t>
            </a:fld>
            <a:endParaRPr lang="de-AT" dirty="0"/>
          </a:p>
        </p:txBody>
      </p:sp>
    </p:spTree>
    <p:extLst>
      <p:ext uri="{BB962C8B-B14F-4D97-AF65-F5344CB8AC3E}">
        <p14:creationId xmlns:p14="http://schemas.microsoft.com/office/powerpoint/2010/main" val="2562259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46</a:t>
            </a:fld>
            <a:endParaRPr lang="de-AT" dirty="0"/>
          </a:p>
        </p:txBody>
      </p:sp>
    </p:spTree>
    <p:extLst>
      <p:ext uri="{BB962C8B-B14F-4D97-AF65-F5344CB8AC3E}">
        <p14:creationId xmlns:p14="http://schemas.microsoft.com/office/powerpoint/2010/main" val="328065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r>
              <a:rPr lang="de-AT" dirty="0"/>
              <a:t>* ... IBK-style → Ask lecturer</a:t>
            </a:r>
          </a:p>
        </p:txBody>
      </p:sp>
      <p:sp>
        <p:nvSpPr>
          <p:cNvPr id="4" name="Foliennummernplatzhalter 3"/>
          <p:cNvSpPr>
            <a:spLocks noGrp="1"/>
          </p:cNvSpPr>
          <p:nvPr>
            <p:ph type="sldNum" sz="quarter" idx="10"/>
          </p:nvPr>
        </p:nvSpPr>
        <p:spPr/>
        <p:txBody>
          <a:bodyPr/>
          <a:lstStyle/>
          <a:p>
            <a:fld id="{B134760B-3763-4458-991D-CD3579C771E2}" type="slidenum">
              <a:rPr lang="de-AT" smtClean="0"/>
              <a:t>47</a:t>
            </a:fld>
            <a:endParaRPr lang="de-AT" dirty="0"/>
          </a:p>
        </p:txBody>
      </p:sp>
    </p:spTree>
    <p:extLst>
      <p:ext uri="{BB962C8B-B14F-4D97-AF65-F5344CB8AC3E}">
        <p14:creationId xmlns:p14="http://schemas.microsoft.com/office/powerpoint/2010/main" val="3805969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B134760B-3763-4458-991D-CD3579C771E2}" type="slidenum">
              <a:rPr lang="de-AT" smtClean="0"/>
              <a:t>9</a:t>
            </a:fld>
            <a:endParaRPr lang="de-AT" dirty="0"/>
          </a:p>
        </p:txBody>
      </p:sp>
    </p:spTree>
    <p:extLst>
      <p:ext uri="{BB962C8B-B14F-4D97-AF65-F5344CB8AC3E}">
        <p14:creationId xmlns:p14="http://schemas.microsoft.com/office/powerpoint/2010/main" val="3584025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3AF9B-E881-EE64-9D34-E14CF4ED200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7496E0A-1E89-3FEF-CF4A-68033E1D46F4}"/>
              </a:ext>
            </a:extLst>
          </p:cNvPr>
          <p:cNvSpPr>
            <a:spLocks noGrp="1" noRot="1" noChangeAspect="1"/>
          </p:cNvSpPr>
          <p:nvPr>
            <p:ph type="sldImg"/>
          </p:nvPr>
        </p:nvSpPr>
        <p:spPr>
          <a:xfrm>
            <a:off x="79375" y="739775"/>
            <a:ext cx="6577013" cy="3700463"/>
          </a:xfrm>
        </p:spPr>
      </p:sp>
      <p:sp>
        <p:nvSpPr>
          <p:cNvPr id="3" name="Notizenplatzhalter 2">
            <a:extLst>
              <a:ext uri="{FF2B5EF4-FFF2-40B4-BE49-F238E27FC236}">
                <a16:creationId xmlns:a16="http://schemas.microsoft.com/office/drawing/2014/main" id="{C33D60B8-9DCF-18B6-11BF-0BA519CB6FDB}"/>
              </a:ext>
            </a:extLst>
          </p:cNvPr>
          <p:cNvSpPr>
            <a:spLocks noGrp="1"/>
          </p:cNvSpPr>
          <p:nvPr>
            <p:ph type="body" idx="1"/>
          </p:nvPr>
        </p:nvSpPr>
        <p:spPr/>
        <p:txBody>
          <a:bodyPr/>
          <a:lstStyle/>
          <a:p>
            <a:r>
              <a:rPr lang="de-AT" dirty="0"/>
              <a:t>* ... IBK-style → Ask lecturer</a:t>
            </a:r>
          </a:p>
        </p:txBody>
      </p:sp>
      <p:sp>
        <p:nvSpPr>
          <p:cNvPr id="4" name="Foliennummernplatzhalter 3">
            <a:extLst>
              <a:ext uri="{FF2B5EF4-FFF2-40B4-BE49-F238E27FC236}">
                <a16:creationId xmlns:a16="http://schemas.microsoft.com/office/drawing/2014/main" id="{FE900059-CFFC-F04D-6124-06955A06179E}"/>
              </a:ext>
            </a:extLst>
          </p:cNvPr>
          <p:cNvSpPr>
            <a:spLocks noGrp="1"/>
          </p:cNvSpPr>
          <p:nvPr>
            <p:ph type="sldNum" sz="quarter" idx="10"/>
          </p:nvPr>
        </p:nvSpPr>
        <p:spPr/>
        <p:txBody>
          <a:bodyPr/>
          <a:lstStyle/>
          <a:p>
            <a:fld id="{B134760B-3763-4458-991D-CD3579C771E2}" type="slidenum">
              <a:rPr lang="de-AT" smtClean="0"/>
              <a:t>48</a:t>
            </a:fld>
            <a:endParaRPr lang="de-AT" dirty="0"/>
          </a:p>
        </p:txBody>
      </p:sp>
    </p:spTree>
    <p:extLst>
      <p:ext uri="{BB962C8B-B14F-4D97-AF65-F5344CB8AC3E}">
        <p14:creationId xmlns:p14="http://schemas.microsoft.com/office/powerpoint/2010/main" val="3370816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6B9C-F473-8F66-C7E1-2AAA6A47293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25ED8D4-DEE5-E743-8C84-99C011330BB1}"/>
              </a:ext>
            </a:extLst>
          </p:cNvPr>
          <p:cNvSpPr>
            <a:spLocks noGrp="1" noRot="1" noChangeAspect="1"/>
          </p:cNvSpPr>
          <p:nvPr>
            <p:ph type="sldImg"/>
          </p:nvPr>
        </p:nvSpPr>
        <p:spPr>
          <a:xfrm>
            <a:off x="79375" y="739775"/>
            <a:ext cx="6577013" cy="3700463"/>
          </a:xfrm>
        </p:spPr>
      </p:sp>
      <p:sp>
        <p:nvSpPr>
          <p:cNvPr id="3" name="Notizenplatzhalter 2">
            <a:extLst>
              <a:ext uri="{FF2B5EF4-FFF2-40B4-BE49-F238E27FC236}">
                <a16:creationId xmlns:a16="http://schemas.microsoft.com/office/drawing/2014/main" id="{992424E6-8D8E-2ACB-6310-10A16367C780}"/>
              </a:ext>
            </a:extLst>
          </p:cNvPr>
          <p:cNvSpPr>
            <a:spLocks noGrp="1"/>
          </p:cNvSpPr>
          <p:nvPr>
            <p:ph type="body" idx="1"/>
          </p:nvPr>
        </p:nvSpPr>
        <p:spPr/>
        <p:txBody>
          <a:bodyPr/>
          <a:lstStyle/>
          <a:p>
            <a:r>
              <a:rPr lang="de-AT" dirty="0"/>
              <a:t>* ... IBK-style → Ask lecturer</a:t>
            </a:r>
          </a:p>
        </p:txBody>
      </p:sp>
      <p:sp>
        <p:nvSpPr>
          <p:cNvPr id="4" name="Foliennummernplatzhalter 3">
            <a:extLst>
              <a:ext uri="{FF2B5EF4-FFF2-40B4-BE49-F238E27FC236}">
                <a16:creationId xmlns:a16="http://schemas.microsoft.com/office/drawing/2014/main" id="{849EEC57-5FC3-4D60-7840-94E16F53A0CE}"/>
              </a:ext>
            </a:extLst>
          </p:cNvPr>
          <p:cNvSpPr>
            <a:spLocks noGrp="1"/>
          </p:cNvSpPr>
          <p:nvPr>
            <p:ph type="sldNum" sz="quarter" idx="10"/>
          </p:nvPr>
        </p:nvSpPr>
        <p:spPr/>
        <p:txBody>
          <a:bodyPr/>
          <a:lstStyle/>
          <a:p>
            <a:fld id="{B134760B-3763-4458-991D-CD3579C771E2}" type="slidenum">
              <a:rPr lang="de-AT" smtClean="0"/>
              <a:t>49</a:t>
            </a:fld>
            <a:endParaRPr lang="de-AT" dirty="0"/>
          </a:p>
        </p:txBody>
      </p:sp>
    </p:spTree>
    <p:extLst>
      <p:ext uri="{BB962C8B-B14F-4D97-AF65-F5344CB8AC3E}">
        <p14:creationId xmlns:p14="http://schemas.microsoft.com/office/powerpoint/2010/main" val="1703699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50</a:t>
            </a:fld>
            <a:endParaRPr lang="de-AT" dirty="0"/>
          </a:p>
        </p:txBody>
      </p:sp>
    </p:spTree>
    <p:extLst>
      <p:ext uri="{BB962C8B-B14F-4D97-AF65-F5344CB8AC3E}">
        <p14:creationId xmlns:p14="http://schemas.microsoft.com/office/powerpoint/2010/main" val="3665663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51</a:t>
            </a:fld>
            <a:endParaRPr lang="de-AT" dirty="0"/>
          </a:p>
        </p:txBody>
      </p:sp>
    </p:spTree>
    <p:extLst>
      <p:ext uri="{BB962C8B-B14F-4D97-AF65-F5344CB8AC3E}">
        <p14:creationId xmlns:p14="http://schemas.microsoft.com/office/powerpoint/2010/main" val="2038462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r>
              <a:rPr lang="de-AT" dirty="0"/>
              <a:t>* ... IBK-style → Ask lecturer</a:t>
            </a:r>
          </a:p>
        </p:txBody>
      </p:sp>
      <p:sp>
        <p:nvSpPr>
          <p:cNvPr id="4" name="Foliennummernplatzhalter 3"/>
          <p:cNvSpPr>
            <a:spLocks noGrp="1"/>
          </p:cNvSpPr>
          <p:nvPr>
            <p:ph type="sldNum" sz="quarter" idx="10"/>
          </p:nvPr>
        </p:nvSpPr>
        <p:spPr/>
        <p:txBody>
          <a:bodyPr/>
          <a:lstStyle/>
          <a:p>
            <a:fld id="{B134760B-3763-4458-991D-CD3579C771E2}" type="slidenum">
              <a:rPr lang="de-AT" smtClean="0"/>
              <a:t>52</a:t>
            </a:fld>
            <a:endParaRPr lang="de-AT" dirty="0"/>
          </a:p>
        </p:txBody>
      </p:sp>
    </p:spTree>
    <p:extLst>
      <p:ext uri="{BB962C8B-B14F-4D97-AF65-F5344CB8AC3E}">
        <p14:creationId xmlns:p14="http://schemas.microsoft.com/office/powerpoint/2010/main" val="3805969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B134760B-3763-4458-991D-CD3579C771E2}" type="slidenum">
              <a:rPr lang="de-AT" smtClean="0"/>
              <a:t>53</a:t>
            </a:fld>
            <a:endParaRPr lang="de-AT" dirty="0"/>
          </a:p>
        </p:txBody>
      </p:sp>
    </p:spTree>
    <p:extLst>
      <p:ext uri="{BB962C8B-B14F-4D97-AF65-F5344CB8AC3E}">
        <p14:creationId xmlns:p14="http://schemas.microsoft.com/office/powerpoint/2010/main" val="3311585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54</a:t>
            </a:fld>
            <a:endParaRPr lang="de-AT" dirty="0"/>
          </a:p>
        </p:txBody>
      </p:sp>
    </p:spTree>
    <p:extLst>
      <p:ext uri="{BB962C8B-B14F-4D97-AF65-F5344CB8AC3E}">
        <p14:creationId xmlns:p14="http://schemas.microsoft.com/office/powerpoint/2010/main" val="211596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55</a:t>
            </a:fld>
            <a:endParaRPr lang="de-AT" dirty="0"/>
          </a:p>
        </p:txBody>
      </p:sp>
    </p:spTree>
    <p:extLst>
      <p:ext uri="{BB962C8B-B14F-4D97-AF65-F5344CB8AC3E}">
        <p14:creationId xmlns:p14="http://schemas.microsoft.com/office/powerpoint/2010/main" val="3147559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56</a:t>
            </a:fld>
            <a:endParaRPr lang="de-AT" dirty="0"/>
          </a:p>
        </p:txBody>
      </p:sp>
    </p:spTree>
    <p:extLst>
      <p:ext uri="{BB962C8B-B14F-4D97-AF65-F5344CB8AC3E}">
        <p14:creationId xmlns:p14="http://schemas.microsoft.com/office/powerpoint/2010/main" val="39707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r>
              <a:rPr lang="de-AT" dirty="0"/>
              <a:t>Formulating → Dealing with third-party intellectual property</a:t>
            </a:r>
          </a:p>
        </p:txBody>
      </p:sp>
      <p:sp>
        <p:nvSpPr>
          <p:cNvPr id="4" name="Foliennummernplatzhalter 3"/>
          <p:cNvSpPr>
            <a:spLocks noGrp="1"/>
          </p:cNvSpPr>
          <p:nvPr>
            <p:ph type="sldNum" sz="quarter" idx="10"/>
          </p:nvPr>
        </p:nvSpPr>
        <p:spPr/>
        <p:txBody>
          <a:bodyPr/>
          <a:lstStyle/>
          <a:p>
            <a:fld id="{B134760B-3763-4458-991D-CD3579C771E2}" type="slidenum">
              <a:rPr lang="de-AT" smtClean="0"/>
              <a:t>10</a:t>
            </a:fld>
            <a:endParaRPr lang="de-AT" dirty="0"/>
          </a:p>
        </p:txBody>
      </p:sp>
    </p:spTree>
    <p:extLst>
      <p:ext uri="{BB962C8B-B14F-4D97-AF65-F5344CB8AC3E}">
        <p14:creationId xmlns:p14="http://schemas.microsoft.com/office/powerpoint/2010/main" val="1250402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B134760B-3763-4458-991D-CD3579C771E2}" type="slidenum">
              <a:rPr lang="de-AT" smtClean="0"/>
              <a:t>11</a:t>
            </a:fld>
            <a:endParaRPr lang="de-AT" dirty="0"/>
          </a:p>
        </p:txBody>
      </p:sp>
    </p:spTree>
    <p:extLst>
      <p:ext uri="{BB962C8B-B14F-4D97-AF65-F5344CB8AC3E}">
        <p14:creationId xmlns:p14="http://schemas.microsoft.com/office/powerpoint/2010/main" val="2233159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FDE63-7DB9-7E76-9660-D9E6F07AFE7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355DE69-EC9F-F50A-465F-864A02998DEA}"/>
              </a:ext>
            </a:extLst>
          </p:cNvPr>
          <p:cNvSpPr>
            <a:spLocks noGrp="1" noRot="1" noChangeAspect="1"/>
          </p:cNvSpPr>
          <p:nvPr>
            <p:ph type="sldImg"/>
          </p:nvPr>
        </p:nvSpPr>
        <p:spPr>
          <a:xfrm>
            <a:off x="79375" y="739775"/>
            <a:ext cx="6577013" cy="3700463"/>
          </a:xfrm>
        </p:spPr>
      </p:sp>
      <p:sp>
        <p:nvSpPr>
          <p:cNvPr id="3" name="Notizenplatzhalter 2">
            <a:extLst>
              <a:ext uri="{FF2B5EF4-FFF2-40B4-BE49-F238E27FC236}">
                <a16:creationId xmlns:a16="http://schemas.microsoft.com/office/drawing/2014/main" id="{7369CC73-DC4B-837D-D87C-F0435731C84C}"/>
              </a:ext>
            </a:extLst>
          </p:cNvPr>
          <p:cNvSpPr>
            <a:spLocks noGrp="1"/>
          </p:cNvSpPr>
          <p:nvPr>
            <p:ph type="body" idx="1"/>
          </p:nvPr>
        </p:nvSpPr>
        <p:spPr/>
        <p:txBody>
          <a:bodyPr/>
          <a:lstStyle/>
          <a:p>
            <a:endParaRPr lang="de-AT"/>
          </a:p>
        </p:txBody>
      </p:sp>
      <p:sp>
        <p:nvSpPr>
          <p:cNvPr id="4" name="Foliennummernplatzhalter 3">
            <a:extLst>
              <a:ext uri="{FF2B5EF4-FFF2-40B4-BE49-F238E27FC236}">
                <a16:creationId xmlns:a16="http://schemas.microsoft.com/office/drawing/2014/main" id="{B82E123A-3411-5EF6-1A42-55418AEF720A}"/>
              </a:ext>
            </a:extLst>
          </p:cNvPr>
          <p:cNvSpPr>
            <a:spLocks noGrp="1"/>
          </p:cNvSpPr>
          <p:nvPr>
            <p:ph type="sldNum" sz="quarter" idx="10"/>
          </p:nvPr>
        </p:nvSpPr>
        <p:spPr/>
        <p:txBody>
          <a:bodyPr/>
          <a:lstStyle/>
          <a:p>
            <a:fld id="{B134760B-3763-4458-991D-CD3579C771E2}" type="slidenum">
              <a:rPr lang="de-AT" smtClean="0"/>
              <a:t>12</a:t>
            </a:fld>
            <a:endParaRPr lang="de-AT" dirty="0"/>
          </a:p>
        </p:txBody>
      </p:sp>
    </p:spTree>
    <p:extLst>
      <p:ext uri="{BB962C8B-B14F-4D97-AF65-F5344CB8AC3E}">
        <p14:creationId xmlns:p14="http://schemas.microsoft.com/office/powerpoint/2010/main" val="2526982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9375" y="739775"/>
            <a:ext cx="6577013" cy="3700463"/>
          </a:xfrm>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10"/>
          </p:nvPr>
        </p:nvSpPr>
        <p:spPr/>
        <p:txBody>
          <a:bodyPr/>
          <a:lstStyle/>
          <a:p>
            <a:fld id="{B134760B-3763-4458-991D-CD3579C771E2}" type="slidenum">
              <a:rPr lang="de-AT" smtClean="0"/>
              <a:t>13</a:t>
            </a:fld>
            <a:endParaRPr lang="de-AT" dirty="0"/>
          </a:p>
        </p:txBody>
      </p:sp>
    </p:spTree>
    <p:extLst>
      <p:ext uri="{BB962C8B-B14F-4D97-AF65-F5344CB8AC3E}">
        <p14:creationId xmlns:p14="http://schemas.microsoft.com/office/powerpoint/2010/main" val="126397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1ED9E-583F-46FD-406A-AFF695BA4C6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780B388-421A-1F96-809E-AE22AC53E383}"/>
              </a:ext>
            </a:extLst>
          </p:cNvPr>
          <p:cNvSpPr>
            <a:spLocks noGrp="1" noRot="1" noChangeAspect="1"/>
          </p:cNvSpPr>
          <p:nvPr>
            <p:ph type="sldImg"/>
          </p:nvPr>
        </p:nvSpPr>
        <p:spPr>
          <a:xfrm>
            <a:off x="79375" y="739775"/>
            <a:ext cx="6577013" cy="3700463"/>
          </a:xfrm>
        </p:spPr>
      </p:sp>
      <p:sp>
        <p:nvSpPr>
          <p:cNvPr id="3" name="Notizenplatzhalter 2">
            <a:extLst>
              <a:ext uri="{FF2B5EF4-FFF2-40B4-BE49-F238E27FC236}">
                <a16:creationId xmlns:a16="http://schemas.microsoft.com/office/drawing/2014/main" id="{0C8239C2-A896-7571-A055-3510EB147EB9}"/>
              </a:ext>
            </a:extLst>
          </p:cNvPr>
          <p:cNvSpPr>
            <a:spLocks noGrp="1"/>
          </p:cNvSpPr>
          <p:nvPr>
            <p:ph type="body" idx="1"/>
          </p:nvPr>
        </p:nvSpPr>
        <p:spPr/>
        <p:txBody>
          <a:bodyPr/>
          <a:lstStyle/>
          <a:p>
            <a:endParaRPr lang="de-AT"/>
          </a:p>
        </p:txBody>
      </p:sp>
      <p:sp>
        <p:nvSpPr>
          <p:cNvPr id="4" name="Foliennummernplatzhalter 3">
            <a:extLst>
              <a:ext uri="{FF2B5EF4-FFF2-40B4-BE49-F238E27FC236}">
                <a16:creationId xmlns:a16="http://schemas.microsoft.com/office/drawing/2014/main" id="{FD133337-A909-4EDA-EEBB-2E1874185881}"/>
              </a:ext>
            </a:extLst>
          </p:cNvPr>
          <p:cNvSpPr>
            <a:spLocks noGrp="1"/>
          </p:cNvSpPr>
          <p:nvPr>
            <p:ph type="sldNum" sz="quarter" idx="10"/>
          </p:nvPr>
        </p:nvSpPr>
        <p:spPr/>
        <p:txBody>
          <a:bodyPr/>
          <a:lstStyle/>
          <a:p>
            <a:fld id="{B134760B-3763-4458-991D-CD3579C771E2}" type="slidenum">
              <a:rPr lang="de-AT" smtClean="0"/>
              <a:t>14</a:t>
            </a:fld>
            <a:endParaRPr lang="de-AT" dirty="0"/>
          </a:p>
        </p:txBody>
      </p:sp>
    </p:spTree>
    <p:extLst>
      <p:ext uri="{BB962C8B-B14F-4D97-AF65-F5344CB8AC3E}">
        <p14:creationId xmlns:p14="http://schemas.microsoft.com/office/powerpoint/2010/main" val="34914789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hyperlink" Target="https://creativecommons.org/licenses/by-nc-sa/2.0/at/"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imcfhkrems.sharepoint.com/sites/courseware?lvaid=74908#/studentsattendancecheck" TargetMode="External"/><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upload.wikimedia.org/wikipedia/commons/2/22/Kandinsky_-_Gelb-Rot-Blau%2C_1925.png" TargetMode="External"/><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elfolie">
    <p:spTree>
      <p:nvGrpSpPr>
        <p:cNvPr id="1" name=""/>
        <p:cNvGrpSpPr/>
        <p:nvPr/>
      </p:nvGrpSpPr>
      <p:grpSpPr>
        <a:xfrm>
          <a:off x="0" y="0"/>
          <a:ext cx="0" cy="0"/>
          <a:chOff x="0" y="0"/>
          <a:chExt cx="0" cy="0"/>
        </a:xfrm>
      </p:grpSpPr>
      <p:pic>
        <p:nvPicPr>
          <p:cNvPr id="13" name="Picture 4" descr="http://upload.wikimedia.org/wikipedia/commons/d/db/Alexandre_humboldt.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r="-1"/>
          <a:stretch/>
        </p:blipFill>
        <p:spPr bwMode="auto">
          <a:xfrm>
            <a:off x="-657981" y="1"/>
            <a:ext cx="12849981" cy="6362225"/>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userDrawn="1"/>
        </p:nvSpPr>
        <p:spPr>
          <a:xfrm rot="21376088">
            <a:off x="-1823971" y="4251324"/>
            <a:ext cx="16129792" cy="3223094"/>
          </a:xfrm>
          <a:prstGeom prst="rect">
            <a:avLst/>
          </a:prstGeom>
          <a:solidFill>
            <a:schemeClr val="bg1"/>
          </a:solidFill>
          <a:ln w="190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lvl="0" algn="ctr"/>
            <a:endParaRPr lang="de-AT" dirty="0">
              <a:solidFill>
                <a:schemeClr val="tx1"/>
              </a:solidFill>
            </a:endParaRPr>
          </a:p>
        </p:txBody>
      </p:sp>
      <p:sp>
        <p:nvSpPr>
          <p:cNvPr id="11" name="Textplatzhalter 10"/>
          <p:cNvSpPr>
            <a:spLocks noGrp="1"/>
          </p:cNvSpPr>
          <p:nvPr>
            <p:ph type="body" sz="quarter" idx="14"/>
          </p:nvPr>
        </p:nvSpPr>
        <p:spPr>
          <a:xfrm>
            <a:off x="6785562" y="6381328"/>
            <a:ext cx="499956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0" indent="0" algn="r">
              <a:buNone/>
              <a:defRPr lang="de-AT" sz="1100" dirty="0">
                <a:solidFill>
                  <a:schemeClr val="bg1">
                    <a:lumMod val="65000"/>
                  </a:schemeClr>
                </a:solidFill>
                <a:latin typeface="Calibri" pitchFamily="34" charset="0"/>
                <a:ea typeface="ＭＳ Ｐゴシック" pitchFamily="-104" charset="-128"/>
                <a:cs typeface="Calibri" pitchFamily="34" charset="0"/>
              </a:defRPr>
            </a:lvl1pPr>
          </a:lstStyle>
          <a:p>
            <a:pPr lvl="0" algn="r">
              <a:spcBef>
                <a:spcPct val="0"/>
              </a:spcBef>
            </a:pPr>
            <a:r>
              <a:rPr lang="de-DE" dirty="0"/>
              <a:t>Textmasterformat bearbeiten</a:t>
            </a:r>
            <a:endParaRPr lang="de-AT" dirty="0"/>
          </a:p>
        </p:txBody>
      </p:sp>
      <p:sp>
        <p:nvSpPr>
          <p:cNvPr id="2" name="Titel 1"/>
          <p:cNvSpPr>
            <a:spLocks noGrp="1"/>
          </p:cNvSpPr>
          <p:nvPr>
            <p:ph type="ctrTitle" hasCustomPrompt="1"/>
          </p:nvPr>
        </p:nvSpPr>
        <p:spPr>
          <a:xfrm>
            <a:off x="2447595" y="5229200"/>
            <a:ext cx="9337533" cy="504000"/>
          </a:xfrm>
          <a:prstGeom prst="rect">
            <a:avLst/>
          </a:prstGeom>
          <a:noFill/>
        </p:spPr>
        <p:txBody>
          <a:bodyPr anchor="ctr"/>
          <a:lstStyle>
            <a:lvl1pPr algn="r">
              <a:defRPr lang="de-AT" sz="2400" b="1">
                <a:solidFill>
                  <a:srgbClr val="E37823"/>
                </a:solidFill>
              </a:defRPr>
            </a:lvl1pPr>
          </a:lstStyle>
          <a:p>
            <a:pPr lvl="0" algn="r"/>
            <a:r>
              <a:rPr lang="de-DE" dirty="0"/>
              <a:t>Titelmasterformat </a:t>
            </a:r>
            <a:r>
              <a:rPr lang="de-DE" dirty="0" err="1"/>
              <a:t>asdfasdfKlicken</a:t>
            </a:r>
            <a:r>
              <a:rPr lang="de-DE" dirty="0"/>
              <a:t> bearbeiten</a:t>
            </a:r>
            <a:endParaRPr lang="de-AT" dirty="0"/>
          </a:p>
        </p:txBody>
      </p:sp>
      <p:sp>
        <p:nvSpPr>
          <p:cNvPr id="3" name="Untertitel 2"/>
          <p:cNvSpPr>
            <a:spLocks noGrp="1"/>
          </p:cNvSpPr>
          <p:nvPr>
            <p:ph type="subTitle" idx="1" hasCustomPrompt="1"/>
          </p:nvPr>
        </p:nvSpPr>
        <p:spPr>
          <a:xfrm>
            <a:off x="1080616" y="4725144"/>
            <a:ext cx="10704512" cy="504000"/>
          </a:xfrm>
          <a:prstGeom prst="rect">
            <a:avLst/>
          </a:prstGeom>
        </p:spPr>
        <p:txBody>
          <a:bodyPr vert="horz" anchor="ctr"/>
          <a:lstStyle>
            <a:lvl1pPr marL="0" marR="0" indent="0" algn="r" defTabSz="457200" rtl="0" eaLnBrk="0" fontAlgn="base" latinLnBrk="0" hangingPunct="0">
              <a:lnSpc>
                <a:spcPct val="100000"/>
              </a:lnSpc>
              <a:spcBef>
                <a:spcPts val="600"/>
              </a:spcBef>
              <a:spcAft>
                <a:spcPts val="0"/>
              </a:spcAft>
              <a:buClrTx/>
              <a:buSzTx/>
              <a:buFontTx/>
              <a:buNone/>
              <a:tabLst/>
              <a:defRPr lang="de-AT" sz="2200" b="0" baseline="0"/>
            </a:lvl1pPr>
          </a:lstStyle>
          <a:p>
            <a:pPr marL="0" marR="0" lvl="0" indent="0" algn="r" defTabSz="457200" rtl="0" eaLnBrk="0" fontAlgn="base" latinLnBrk="0" hangingPunct="0">
              <a:lnSpc>
                <a:spcPct val="100000"/>
              </a:lnSpc>
              <a:spcBef>
                <a:spcPts val="600"/>
              </a:spcBef>
              <a:spcAft>
                <a:spcPts val="0"/>
              </a:spcAft>
              <a:buClrTx/>
              <a:buSzTx/>
              <a:buFontTx/>
              <a:buNone/>
              <a:tabLst/>
              <a:defRPr/>
            </a:pPr>
            <a:r>
              <a:rPr lang="de-AT" dirty="0"/>
              <a:t>Mastertextformat bearbeiten</a:t>
            </a:r>
          </a:p>
          <a:p>
            <a:pPr marL="0" lvl="0" indent="0" algn="r">
              <a:lnSpc>
                <a:spcPct val="100000"/>
              </a:lnSpc>
              <a:spcBef>
                <a:spcPts val="600"/>
              </a:spcBef>
              <a:spcAft>
                <a:spcPts val="0"/>
              </a:spcAft>
            </a:pPr>
            <a:r>
              <a:rPr lang="de-DE" dirty="0"/>
              <a:t>LVA Nummer &amp; Name</a:t>
            </a:r>
            <a:endParaRPr lang="de-AT" dirty="0"/>
          </a:p>
        </p:txBody>
      </p:sp>
      <p:pic>
        <p:nvPicPr>
          <p:cNvPr id="1026" name="Picture 2" descr="C:\Users\Kami\Documents\0___Admin\1_Vorlagen\Logos\geo_ibk_full.png"/>
          <p:cNvPicPr>
            <a:picLocks noChangeAspect="1" noChangeArrowheads="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19983" y="6070436"/>
            <a:ext cx="2127612" cy="3601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mirrors.creativecommons.org/presskit/buttons/80x15/png/by-nc-sa.png">
            <a:hlinkClick r:id="rId4"/>
          </p:cNvPr>
          <p:cNvPicPr>
            <a:picLocks noChangeAspect="1" noChangeArrowheads="1"/>
          </p:cNvPicPr>
          <p:nvPr userDrawn="1"/>
        </p:nvPicPr>
        <p:blipFill>
          <a:blip r:embed="rId5" cstate="screen">
            <a:lum bright="70000" contrast="-70000"/>
            <a:extLst>
              <a:ext uri="{BEBA8EAE-BF5A-486C-A8C5-ECC9F3942E4B}">
                <a14:imgProps xmlns:a14="http://schemas.microsoft.com/office/drawing/2010/main">
                  <a14:imgLayer r:embed="rId6">
                    <a14:imgEffect>
                      <a14:brightnessContrast bright="95000" contrast="-40000"/>
                    </a14:imgEffect>
                  </a14:imgLayer>
                </a14:imgProps>
              </a:ext>
              <a:ext uri="{28A0092B-C50C-407E-A947-70E740481C1C}">
                <a14:useLocalDpi xmlns:a14="http://schemas.microsoft.com/office/drawing/2010/main"/>
              </a:ext>
            </a:extLst>
          </a:blip>
          <a:srcRect/>
          <a:stretch>
            <a:fillRect/>
          </a:stretch>
        </p:blipFill>
        <p:spPr bwMode="auto">
          <a:xfrm>
            <a:off x="1408019" y="6472005"/>
            <a:ext cx="943565" cy="132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393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lide">
    <p:spTree>
      <p:nvGrpSpPr>
        <p:cNvPr id="1" name=""/>
        <p:cNvGrpSpPr/>
        <p:nvPr/>
      </p:nvGrpSpPr>
      <p:grpSpPr>
        <a:xfrm>
          <a:off x="0" y="0"/>
          <a:ext cx="0" cy="0"/>
          <a:chOff x="0" y="0"/>
          <a:chExt cx="0" cy="0"/>
        </a:xfrm>
      </p:grpSpPr>
      <p:sp>
        <p:nvSpPr>
          <p:cNvPr id="7" name="Titel 6"/>
          <p:cNvSpPr>
            <a:spLocks noGrp="1"/>
          </p:cNvSpPr>
          <p:nvPr>
            <p:ph type="title"/>
          </p:nvPr>
        </p:nvSpPr>
        <p:spPr>
          <a:xfrm>
            <a:off x="288032" y="307504"/>
            <a:ext cx="11111111" cy="457200"/>
          </a:xfrm>
          <a:prstGeom prst="rect">
            <a:avLst/>
          </a:prstGeom>
        </p:spPr>
        <p:txBody>
          <a:bodyPr vert="horz"/>
          <a:lstStyle>
            <a:lvl1pPr algn="l">
              <a:defRPr sz="2800" b="1" baseline="0">
                <a:solidFill>
                  <a:srgbClr val="FF9E1B"/>
                </a:solidFill>
                <a:latin typeface="Cambria" panose="02040503050406030204" pitchFamily="18" charset="0"/>
                <a:ea typeface="Cambria" panose="02040503050406030204" pitchFamily="18" charset="0"/>
                <a:cs typeface="Arial"/>
              </a:defRPr>
            </a:lvl1pPr>
          </a:lstStyle>
          <a:p>
            <a:r>
              <a:rPr lang="de-AT" dirty="0"/>
              <a:t>Mastertitelformat bearbeiten</a:t>
            </a:r>
            <a:endParaRPr lang="de-DE" dirty="0"/>
          </a:p>
        </p:txBody>
      </p:sp>
      <p:sp>
        <p:nvSpPr>
          <p:cNvPr id="15" name="Inhaltsplatzhalter 14"/>
          <p:cNvSpPr>
            <a:spLocks noGrp="1"/>
          </p:cNvSpPr>
          <p:nvPr>
            <p:ph sz="quarter" idx="11" hasCustomPrompt="1"/>
          </p:nvPr>
        </p:nvSpPr>
        <p:spPr>
          <a:xfrm>
            <a:off x="309685" y="1181512"/>
            <a:ext cx="11688064" cy="4968552"/>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de-AT" dirty="0"/>
              <a:t>Mastertextformat bearbeiten</a:t>
            </a:r>
          </a:p>
          <a:p>
            <a:pPr lvl="1"/>
            <a:r>
              <a:rPr lang="de-AT" dirty="0" err="1"/>
              <a:t>Asdfasdf</a:t>
            </a:r>
            <a:endParaRPr lang="de-AT" dirty="0"/>
          </a:p>
          <a:p>
            <a:pPr lvl="2"/>
            <a:r>
              <a:rPr lang="de-AT" dirty="0" err="1"/>
              <a:t>Sadfasdf</a:t>
            </a:r>
            <a:endParaRPr lang="de-AT" dirty="0"/>
          </a:p>
          <a:p>
            <a:pPr lvl="3"/>
            <a:r>
              <a:rPr lang="de-AT" dirty="0" err="1"/>
              <a:t>sdf</a:t>
            </a:r>
            <a:endParaRPr lang="de-AT" dirty="0"/>
          </a:p>
        </p:txBody>
      </p:sp>
      <p:sp>
        <p:nvSpPr>
          <p:cNvPr id="2" name="Textfeld 1"/>
          <p:cNvSpPr txBox="1"/>
          <p:nvPr userDrawn="1"/>
        </p:nvSpPr>
        <p:spPr>
          <a:xfrm>
            <a:off x="431371" y="6453336"/>
            <a:ext cx="3648405" cy="215444"/>
          </a:xfrm>
          <a:prstGeom prst="rect">
            <a:avLst/>
          </a:prstGeom>
          <a:noFill/>
        </p:spPr>
        <p:txBody>
          <a:bodyPr wrap="square" rtlCol="0">
            <a:spAutoFit/>
          </a:bodyPr>
          <a:lstStyle/>
          <a:p>
            <a:r>
              <a:rPr lang="de-AT" sz="800" dirty="0">
                <a:solidFill>
                  <a:schemeClr val="bg1">
                    <a:lumMod val="50000"/>
                  </a:schemeClr>
                </a:solidFill>
                <a:latin typeface="+mj-lt"/>
              </a:rPr>
              <a:t>KMH | IL Scientific Method</a:t>
            </a:r>
          </a:p>
        </p:txBody>
      </p:sp>
      <p:sp>
        <p:nvSpPr>
          <p:cNvPr id="6" name="Textfeld 5"/>
          <p:cNvSpPr txBox="1"/>
          <p:nvPr userDrawn="1"/>
        </p:nvSpPr>
        <p:spPr>
          <a:xfrm>
            <a:off x="11280576" y="6453336"/>
            <a:ext cx="512117" cy="215444"/>
          </a:xfrm>
          <a:prstGeom prst="rect">
            <a:avLst/>
          </a:prstGeom>
          <a:noFill/>
        </p:spPr>
        <p:txBody>
          <a:bodyPr wrap="square" rtlCol="0">
            <a:spAutoFit/>
          </a:bodyPr>
          <a:lstStyle/>
          <a:p>
            <a:pPr algn="r"/>
            <a:fld id="{D0D87B3D-9F2E-4AB4-9472-248B74A58E90}" type="slidenum">
              <a:rPr lang="de-AT" sz="800" smtClean="0">
                <a:solidFill>
                  <a:schemeClr val="bg1">
                    <a:lumMod val="50000"/>
                  </a:schemeClr>
                </a:solidFill>
                <a:latin typeface="+mj-lt"/>
              </a:rPr>
              <a:pPr algn="r"/>
              <a:t>‹Nr.›</a:t>
            </a:fld>
            <a:endParaRPr lang="de-AT" sz="800" dirty="0">
              <a:solidFill>
                <a:schemeClr val="bg1">
                  <a:lumMod val="50000"/>
                </a:schemeClr>
              </a:solidFill>
              <a:latin typeface="+mj-lt"/>
            </a:endParaRPr>
          </a:p>
        </p:txBody>
      </p:sp>
      <p:sp>
        <p:nvSpPr>
          <p:cNvPr id="4" name="Textplatzhalter 3"/>
          <p:cNvSpPr>
            <a:spLocks noGrp="1"/>
          </p:cNvSpPr>
          <p:nvPr>
            <p:ph type="body" sz="quarter" idx="12" hasCustomPrompt="1"/>
          </p:nvPr>
        </p:nvSpPr>
        <p:spPr>
          <a:xfrm>
            <a:off x="5903979" y="6453336"/>
            <a:ext cx="5183188" cy="215444"/>
          </a:xfrm>
          <a:prstGeom prst="rect">
            <a:avLst/>
          </a:prstGeom>
          <a:noFill/>
        </p:spPr>
        <p:txBody>
          <a:bodyPr wrap="square" rtlCol="0" anchor="ctr" anchorCtr="0">
            <a:sp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pic>
        <p:nvPicPr>
          <p:cNvPr id="8" name="Grafik 7">
            <a:extLst>
              <a:ext uri="{FF2B5EF4-FFF2-40B4-BE49-F238E27FC236}">
                <a16:creationId xmlns:a16="http://schemas.microsoft.com/office/drawing/2014/main" id="{462570CA-B067-931E-CBDE-9F767D2FEDB9}"/>
              </a:ext>
            </a:extLst>
          </p:cNvPr>
          <p:cNvPicPr>
            <a:picLocks noChangeAspect="1"/>
          </p:cNvPicPr>
          <p:nvPr userDrawn="1"/>
        </p:nvPicPr>
        <p:blipFill>
          <a:blip r:embed="rId2"/>
          <a:stretch>
            <a:fillRect/>
          </a:stretch>
        </p:blipFill>
        <p:spPr>
          <a:xfrm>
            <a:off x="11399143" y="256704"/>
            <a:ext cx="504825" cy="514350"/>
          </a:xfrm>
          <a:prstGeom prst="rect">
            <a:avLst/>
          </a:prstGeom>
        </p:spPr>
      </p:pic>
    </p:spTree>
    <p:extLst>
      <p:ext uri="{BB962C8B-B14F-4D97-AF65-F5344CB8AC3E}">
        <p14:creationId xmlns:p14="http://schemas.microsoft.com/office/powerpoint/2010/main" val="6192915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slide">
    <p:spTree>
      <p:nvGrpSpPr>
        <p:cNvPr id="1" name=""/>
        <p:cNvGrpSpPr/>
        <p:nvPr/>
      </p:nvGrpSpPr>
      <p:grpSpPr>
        <a:xfrm>
          <a:off x="0" y="0"/>
          <a:ext cx="0" cy="0"/>
          <a:chOff x="0" y="0"/>
          <a:chExt cx="0" cy="0"/>
        </a:xfrm>
      </p:grpSpPr>
      <p:sp>
        <p:nvSpPr>
          <p:cNvPr id="3" name="Rechteck 2"/>
          <p:cNvSpPr/>
          <p:nvPr userDrawn="1"/>
        </p:nvSpPr>
        <p:spPr>
          <a:xfrm>
            <a:off x="0" y="0"/>
            <a:ext cx="12192000" cy="6858000"/>
          </a:xfrm>
          <a:prstGeom prst="rect">
            <a:avLst/>
          </a:prstGeom>
          <a:solidFill>
            <a:schemeClr val="tx1"/>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dirty="0"/>
          </a:p>
        </p:txBody>
      </p:sp>
      <p:sp>
        <p:nvSpPr>
          <p:cNvPr id="2" name="Textfeld 1"/>
          <p:cNvSpPr txBox="1"/>
          <p:nvPr userDrawn="1"/>
        </p:nvSpPr>
        <p:spPr>
          <a:xfrm>
            <a:off x="431371" y="6654396"/>
            <a:ext cx="3648405" cy="215444"/>
          </a:xfrm>
          <a:prstGeom prst="rect">
            <a:avLst/>
          </a:prstGeom>
          <a:noFill/>
        </p:spPr>
        <p:txBody>
          <a:bodyPr wrap="square" rtlCol="0">
            <a:spAutoFit/>
          </a:bodyPr>
          <a:lstStyle/>
          <a:p>
            <a:r>
              <a:rPr lang="de-AT" sz="800" dirty="0">
                <a:solidFill>
                  <a:schemeClr val="bg1"/>
                </a:solidFill>
                <a:latin typeface="+mj-lt"/>
              </a:rPr>
              <a:t>UE Wiss. Arbeiten  | KMH</a:t>
            </a:r>
          </a:p>
        </p:txBody>
      </p:sp>
      <p:sp>
        <p:nvSpPr>
          <p:cNvPr id="6" name="Textfeld 5"/>
          <p:cNvSpPr txBox="1"/>
          <p:nvPr userDrawn="1"/>
        </p:nvSpPr>
        <p:spPr>
          <a:xfrm>
            <a:off x="11280576" y="6654396"/>
            <a:ext cx="512117" cy="215444"/>
          </a:xfrm>
          <a:prstGeom prst="rect">
            <a:avLst/>
          </a:prstGeom>
          <a:noFill/>
        </p:spPr>
        <p:txBody>
          <a:bodyPr wrap="square" rtlCol="0">
            <a:spAutoFit/>
          </a:bodyPr>
          <a:lstStyle/>
          <a:p>
            <a:pPr algn="r"/>
            <a:fld id="{D0D87B3D-9F2E-4AB4-9472-248B74A58E90}" type="slidenum">
              <a:rPr lang="de-AT" sz="800" smtClean="0">
                <a:solidFill>
                  <a:schemeClr val="bg1"/>
                </a:solidFill>
                <a:latin typeface="+mj-lt"/>
              </a:rPr>
              <a:pPr algn="r"/>
              <a:t>‹Nr.›</a:t>
            </a:fld>
            <a:endParaRPr lang="de-AT" sz="800" dirty="0">
              <a:solidFill>
                <a:schemeClr val="bg1"/>
              </a:solidFill>
              <a:latin typeface="+mj-lt"/>
            </a:endParaRPr>
          </a:p>
        </p:txBody>
      </p:sp>
      <p:sp>
        <p:nvSpPr>
          <p:cNvPr id="4" name="Textplatzhalter 3"/>
          <p:cNvSpPr>
            <a:spLocks noGrp="1"/>
          </p:cNvSpPr>
          <p:nvPr>
            <p:ph type="body" sz="quarter" idx="12" hasCustomPrompt="1"/>
          </p:nvPr>
        </p:nvSpPr>
        <p:spPr>
          <a:xfrm>
            <a:off x="5903979" y="6654396"/>
            <a:ext cx="5183188" cy="215444"/>
          </a:xfrm>
          <a:prstGeom prst="rect">
            <a:avLst/>
          </a:prstGeom>
          <a:noFill/>
        </p:spPr>
        <p:txBody>
          <a:bodyPr wrap="square" rtlCol="0" anchor="ctr" anchorCtr="0">
            <a:spAutoFit/>
          </a:bodyPr>
          <a:lstStyle>
            <a:lvl1pPr marL="0" indent="0" algn="r">
              <a:buNone/>
              <a:defRPr lang="de-DE" sz="800" smtClean="0">
                <a:solidFill>
                  <a:schemeClr val="bg1"/>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
        <p:nvSpPr>
          <p:cNvPr id="5" name="Titel 4"/>
          <p:cNvSpPr>
            <a:spLocks noGrp="1"/>
          </p:cNvSpPr>
          <p:nvPr>
            <p:ph type="title"/>
          </p:nvPr>
        </p:nvSpPr>
        <p:spPr>
          <a:xfrm>
            <a:off x="609600" y="-315416"/>
            <a:ext cx="10972800" cy="418058"/>
          </a:xfrm>
          <a:prstGeom prst="rect">
            <a:avLst/>
          </a:prstGeom>
        </p:spPr>
        <p:txBody>
          <a:bodyPr/>
          <a:lstStyle>
            <a:lvl1pPr algn="l">
              <a:defRPr sz="2800"/>
            </a:lvl1pPr>
          </a:lstStyle>
          <a:p>
            <a:r>
              <a:rPr lang="de-DE" dirty="0"/>
              <a:t>Titelmasterformat durch Klicken bearbeiten</a:t>
            </a:r>
            <a:endParaRPr lang="de-AT" dirty="0"/>
          </a:p>
        </p:txBody>
      </p:sp>
    </p:spTree>
    <p:extLst>
      <p:ext uri="{BB962C8B-B14F-4D97-AF65-F5344CB8AC3E}">
        <p14:creationId xmlns:p14="http://schemas.microsoft.com/office/powerpoint/2010/main" val="399006687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bschnittsüberschrift">
    <p:spTree>
      <p:nvGrpSpPr>
        <p:cNvPr id="1" name=""/>
        <p:cNvGrpSpPr/>
        <p:nvPr/>
      </p:nvGrpSpPr>
      <p:grpSpPr>
        <a:xfrm>
          <a:off x="0" y="0"/>
          <a:ext cx="0" cy="0"/>
          <a:chOff x="0" y="0"/>
          <a:chExt cx="0" cy="0"/>
        </a:xfrm>
      </p:grpSpPr>
      <p:sp>
        <p:nvSpPr>
          <p:cNvPr id="7" name="Titel 6"/>
          <p:cNvSpPr>
            <a:spLocks noGrp="1"/>
          </p:cNvSpPr>
          <p:nvPr>
            <p:ph type="title"/>
          </p:nvPr>
        </p:nvSpPr>
        <p:spPr>
          <a:xfrm>
            <a:off x="288032" y="1259968"/>
            <a:ext cx="11760629" cy="457200"/>
          </a:xfrm>
          <a:prstGeom prst="rect">
            <a:avLst/>
          </a:prstGeom>
        </p:spPr>
        <p:txBody>
          <a:bodyPr vert="horz"/>
          <a:lstStyle>
            <a:lvl1pPr algn="l">
              <a:defRPr sz="2800" b="1" baseline="0">
                <a:solidFill>
                  <a:srgbClr val="E37823"/>
                </a:solidFill>
                <a:latin typeface="+mn-lt"/>
                <a:cs typeface="Arial"/>
              </a:defRPr>
            </a:lvl1pPr>
          </a:lstStyle>
          <a:p>
            <a:r>
              <a:rPr lang="de-AT" dirty="0"/>
              <a:t>Mastertitelformat bearbeiten</a:t>
            </a:r>
            <a:endParaRPr lang="de-DE" dirty="0"/>
          </a:p>
        </p:txBody>
      </p:sp>
      <p:sp>
        <p:nvSpPr>
          <p:cNvPr id="15" name="Inhaltsplatzhalter 14"/>
          <p:cNvSpPr>
            <a:spLocks noGrp="1"/>
          </p:cNvSpPr>
          <p:nvPr>
            <p:ph sz="quarter" idx="11" hasCustomPrompt="1"/>
          </p:nvPr>
        </p:nvSpPr>
        <p:spPr>
          <a:xfrm>
            <a:off x="309685" y="1836032"/>
            <a:ext cx="11688064" cy="4608512"/>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de-AT" dirty="0"/>
              <a:t>Mastertextformat bearbeiten</a:t>
            </a:r>
          </a:p>
          <a:p>
            <a:pPr lvl="1"/>
            <a:r>
              <a:rPr lang="de-AT" dirty="0" err="1"/>
              <a:t>Asdfasdf</a:t>
            </a:r>
            <a:endParaRPr lang="de-AT" dirty="0"/>
          </a:p>
          <a:p>
            <a:pPr lvl="2"/>
            <a:r>
              <a:rPr lang="de-AT" dirty="0" err="1"/>
              <a:t>Sadfasdf</a:t>
            </a:r>
            <a:endParaRPr lang="de-AT" dirty="0"/>
          </a:p>
          <a:p>
            <a:pPr lvl="3"/>
            <a:r>
              <a:rPr lang="de-AT" dirty="0" err="1"/>
              <a:t>sdf</a:t>
            </a:r>
            <a:endParaRPr lang="de-AT" dirty="0"/>
          </a:p>
        </p:txBody>
      </p:sp>
      <p:sp>
        <p:nvSpPr>
          <p:cNvPr id="2" name="Textfeld 1"/>
          <p:cNvSpPr txBox="1"/>
          <p:nvPr userDrawn="1"/>
        </p:nvSpPr>
        <p:spPr>
          <a:xfrm>
            <a:off x="431371" y="6616982"/>
            <a:ext cx="3648405" cy="215444"/>
          </a:xfrm>
          <a:prstGeom prst="rect">
            <a:avLst/>
          </a:prstGeom>
          <a:noFill/>
        </p:spPr>
        <p:txBody>
          <a:bodyPr wrap="square" rtlCol="0">
            <a:spAutoFit/>
          </a:bodyPr>
          <a:lstStyle/>
          <a:p>
            <a:r>
              <a:rPr lang="de-AT" sz="800" dirty="0">
                <a:latin typeface="+mj-lt"/>
              </a:rPr>
              <a:t>VÜ Techniken</a:t>
            </a:r>
            <a:r>
              <a:rPr lang="de-AT" sz="800" baseline="0" dirty="0">
                <a:latin typeface="+mj-lt"/>
              </a:rPr>
              <a:t> wiss. Arbeitens</a:t>
            </a:r>
            <a:r>
              <a:rPr lang="de-AT" sz="800" dirty="0">
                <a:latin typeface="+mj-lt"/>
              </a:rPr>
              <a:t> | KMH</a:t>
            </a:r>
          </a:p>
        </p:txBody>
      </p:sp>
      <p:sp>
        <p:nvSpPr>
          <p:cNvPr id="6" name="Textfeld 5"/>
          <p:cNvSpPr txBox="1"/>
          <p:nvPr userDrawn="1"/>
        </p:nvSpPr>
        <p:spPr>
          <a:xfrm>
            <a:off x="11280576" y="6616982"/>
            <a:ext cx="512117" cy="215444"/>
          </a:xfrm>
          <a:prstGeom prst="rect">
            <a:avLst/>
          </a:prstGeom>
          <a:noFill/>
        </p:spPr>
        <p:txBody>
          <a:bodyPr wrap="square" rtlCol="0">
            <a:spAutoFit/>
          </a:bodyPr>
          <a:lstStyle/>
          <a:p>
            <a:pPr algn="r"/>
            <a:fld id="{D0D87B3D-9F2E-4AB4-9472-248B74A58E90}" type="slidenum">
              <a:rPr lang="de-AT" sz="800" smtClean="0">
                <a:latin typeface="+mj-lt"/>
              </a:rPr>
              <a:pPr algn="r"/>
              <a:t>‹Nr.›</a:t>
            </a:fld>
            <a:endParaRPr lang="de-AT" sz="800" dirty="0">
              <a:latin typeface="+mj-lt"/>
            </a:endParaRPr>
          </a:p>
        </p:txBody>
      </p:sp>
      <p:sp>
        <p:nvSpPr>
          <p:cNvPr id="4" name="Textplatzhalter 3"/>
          <p:cNvSpPr>
            <a:spLocks noGrp="1"/>
          </p:cNvSpPr>
          <p:nvPr>
            <p:ph type="body" sz="quarter" idx="12" hasCustomPrompt="1"/>
          </p:nvPr>
        </p:nvSpPr>
        <p:spPr>
          <a:xfrm>
            <a:off x="5903979" y="6616982"/>
            <a:ext cx="5183188" cy="215444"/>
          </a:xfrm>
          <a:prstGeom prst="rect">
            <a:avLst/>
          </a:prstGeom>
          <a:noFill/>
        </p:spPr>
        <p:txBody>
          <a:bodyPr wrap="square" rtlCol="0" anchor="ctr" anchorCtr="0">
            <a:sp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
        <p:nvSpPr>
          <p:cNvPr id="8" name="Rechteck 7"/>
          <p:cNvSpPr/>
          <p:nvPr userDrawn="1"/>
        </p:nvSpPr>
        <p:spPr>
          <a:xfrm>
            <a:off x="2639616" y="260648"/>
            <a:ext cx="2688299" cy="21602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AT" dirty="0"/>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956509" y="586091"/>
            <a:ext cx="1416779" cy="5404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Bild 6" descr="PP-Vorlage-allgemein-2011-optimiert-05.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22944" y="-1"/>
            <a:ext cx="1560608" cy="1225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Gerade Verbindung 11"/>
          <p:cNvCxnSpPr/>
          <p:nvPr userDrawn="1"/>
        </p:nvCxnSpPr>
        <p:spPr>
          <a:xfrm flipH="1">
            <a:off x="2117" y="6577905"/>
            <a:ext cx="11664619" cy="0"/>
          </a:xfrm>
          <a:prstGeom prst="line">
            <a:avLst/>
          </a:prstGeom>
          <a:ln w="12700"/>
        </p:spPr>
        <p:style>
          <a:lnRef idx="1">
            <a:schemeClr val="accent6"/>
          </a:lnRef>
          <a:fillRef idx="0">
            <a:schemeClr val="accent6"/>
          </a:fillRef>
          <a:effectRef idx="0">
            <a:schemeClr val="accent6"/>
          </a:effectRef>
          <a:fontRef idx="minor">
            <a:schemeClr val="tx1"/>
          </a:fontRef>
        </p:style>
      </p:cxnSp>
      <p:pic>
        <p:nvPicPr>
          <p:cNvPr id="13" name="Bild 6" descr="PP-Vorlage-allgemein-2011-optimiert-05.jp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auto">
          <a:xfrm flipH="1">
            <a:off x="1590619" y="465338"/>
            <a:ext cx="5945541" cy="69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99586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564904"/>
            <a:ext cx="4967326" cy="1440000"/>
          </a:xfrm>
        </p:spPr>
        <p:txBody>
          <a:bodyPr anchor="ctr">
            <a:noAutofit/>
          </a:bodyPr>
          <a:lstStyle>
            <a:lvl1pPr algn="r">
              <a:defRPr sz="3200" baseline="0">
                <a:solidFill>
                  <a:schemeClr val="bg1"/>
                </a:solidFill>
              </a:defRPr>
            </a:lvl1pPr>
          </a:lstStyle>
          <a:p>
            <a:r>
              <a:rPr lang="en-GB"/>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581208"/>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en-GB"/>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en-GB"/>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3241370349"/>
      </p:ext>
    </p:extLst>
  </p:cSld>
  <p:clrMapOvr>
    <a:masterClrMapping/>
  </p:clrMapOvr>
  <p:extLst>
    <p:ext uri="{DCECCB84-F9BA-43D5-87BE-67443E8EF086}">
      <p15:sldGuideLst xmlns:p15="http://schemas.microsoft.com/office/powerpoint/2012/main">
        <p15:guide id="1" orient="horz" pos="2886">
          <p15:clr>
            <a:srgbClr val="FBAE40"/>
          </p15:clr>
        </p15:guide>
        <p15:guide id="2" pos="3976">
          <p15:clr>
            <a:srgbClr val="FBAE40"/>
          </p15:clr>
        </p15:guide>
        <p15:guide id="3" pos="7242">
          <p15:clr>
            <a:srgbClr val="FBAE40"/>
          </p15:clr>
        </p15:guide>
        <p15:guide id="4" orient="horz" pos="19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renn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a:t>Mastertitelformat bearbeiten</a:t>
            </a:r>
            <a:endParaRPr lang="de-AT"/>
          </a:p>
        </p:txBody>
      </p:sp>
      <p:sp>
        <p:nvSpPr>
          <p:cNvPr id="3" name="Rechteck 2">
            <a:hlinkClick r:id="rId3"/>
            <a:extLst>
              <a:ext uri="{FF2B5EF4-FFF2-40B4-BE49-F238E27FC236}">
                <a16:creationId xmlns:a16="http://schemas.microsoft.com/office/drawing/2014/main" id="{607E287C-868F-731F-D059-C1E6804CF025}"/>
              </a:ext>
            </a:extLst>
          </p:cNvPr>
          <p:cNvSpPr/>
          <p:nvPr userDrawn="1"/>
        </p:nvSpPr>
        <p:spPr>
          <a:xfrm>
            <a:off x="296673" y="6560073"/>
            <a:ext cx="4572000" cy="200055"/>
          </a:xfrm>
          <a:prstGeom prst="rect">
            <a:avLst/>
          </a:prstGeom>
        </p:spPr>
        <p:txBody>
          <a:bodyPr>
            <a:spAutoFit/>
          </a:bodyPr>
          <a:lstStyle/>
          <a:p>
            <a:pPr defTabSz="457200"/>
            <a:r>
              <a:rPr lang="de-AT" sz="700" dirty="0">
                <a:solidFill>
                  <a:schemeClr val="tx1"/>
                </a:solidFill>
                <a:cs typeface="Calibri" panose="020F0502020204030204" pitchFamily="34" charset="0"/>
              </a:rPr>
              <a:t>(Kandinsky, PD, Wikimedia)</a:t>
            </a:r>
          </a:p>
        </p:txBody>
      </p:sp>
    </p:spTree>
    <p:extLst>
      <p:ext uri="{BB962C8B-B14F-4D97-AF65-F5344CB8AC3E}">
        <p14:creationId xmlns:p14="http://schemas.microsoft.com/office/powerpoint/2010/main" val="1775874965"/>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Lst>
  <p:hf hd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pload.wikimedia.org/wikipedia/commons/b/b2/20181204_Warming_stripes_%28global%2C_WMO%2C_1850-2018%29_-_Climate_Lab_Book_%28Ed_Hawkins%29.svg"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hyperlink" Target="https://de.wikipedia.org/wiki/Datei:Wright_Alchemist.jpg" TargetMode="Externa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derstandard.at/1328507819724/Kaernten-Uwe-geh-in-Haefn-T-Shirt-Traeger-verlor-vor-UV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www.scribbr.com/apa-examples/citing-online-sources-no-author-date-title/#no-date" TargetMode="External"/><Relationship Id="rId4" Type="http://schemas.openxmlformats.org/officeDocument/2006/relationships/hyperlink" Target="https://www.scribbr.com/apa-examples/citing-online-sources-no-author-date-title/#no-autho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www.scribbr.com/apa-examples/citing-online-sources-no-author-date-title/#no-date" TargetMode="External"/><Relationship Id="rId4" Type="http://schemas.openxmlformats.org/officeDocument/2006/relationships/hyperlink" Target="https://www.scribbr.com/apa-examples/citing-online-sources-no-author-date-title/#no-autho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humangeo.univie.ac.at/fileadmin/user_upload/p_humangeographie/Heintel/IMG_6895.JPG" TargetMode="Externa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blog.okfn.org/2012/05/31/announcing-the-open-science-podcasts/" TargetMode="External"/><Relationship Id="rId7" Type="http://schemas.openxmlformats.org/officeDocument/2006/relationships/hyperlink" Target="https://twitter.com/fietsprofessor"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hyperlink" Target="http://www.openscienceradio.org/" TargetMode="External"/><Relationship Id="rId10" Type="http://schemas.openxmlformats.org/officeDocument/2006/relationships/image" Target="../media/image22.png"/><Relationship Id="rId4" Type="http://schemas.openxmlformats.org/officeDocument/2006/relationships/image" Target="../media/image19.jpeg"/><Relationship Id="rId9" Type="http://schemas.openxmlformats.org/officeDocument/2006/relationships/hyperlink" Target="https://www.researchgate.net/profile/Robert_Hafn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8692"/>
        </a:solidFill>
        <a:effectLst/>
      </p:bgPr>
    </p:bg>
    <p:spTree>
      <p:nvGrpSpPr>
        <p:cNvPr id="1" name=""/>
        <p:cNvGrpSpPr/>
        <p:nvPr/>
      </p:nvGrpSpPr>
      <p:grpSpPr>
        <a:xfrm>
          <a:off x="0" y="0"/>
          <a:ext cx="0" cy="0"/>
          <a:chOff x="0" y="0"/>
          <a:chExt cx="0" cy="0"/>
        </a:xfrm>
      </p:grpSpPr>
      <p:pic>
        <p:nvPicPr>
          <p:cNvPr id="15" name="WORKimage">
            <a:hlinkClick r:id="rId3"/>
            <a:extLst>
              <a:ext uri="{FF2B5EF4-FFF2-40B4-BE49-F238E27FC236}">
                <a16:creationId xmlns:a16="http://schemas.microsoft.com/office/drawing/2014/main" id="{AEB3E22D-6DE0-523D-8EDF-1DA61FB94663}"/>
              </a:ext>
            </a:extLst>
          </p:cNvPr>
          <p:cNvPicPr>
            <a:picLocks noGrp="1" noChangeAspect="1"/>
          </p:cNvPicPr>
          <p:nvPr>
            <p:ph type="pic" idx="11"/>
          </p:nvPr>
        </p:nvPicPr>
        <p:blipFill rotWithShape="1">
          <a:blip r:embed="rId4" cstate="screen">
            <a:extLst>
              <a:ext uri="{28A0092B-C50C-407E-A947-70E740481C1C}">
                <a14:useLocalDpi xmlns:a14="http://schemas.microsoft.com/office/drawing/2010/main"/>
              </a:ext>
            </a:extLst>
          </a:blip>
          <a:srcRect/>
          <a:stretch/>
        </p:blipFill>
        <p:spPr>
          <a:xfrm>
            <a:off x="0" y="0"/>
            <a:ext cx="5447928" cy="6858000"/>
          </a:xfrm>
          <a:ln w="6350">
            <a:solidFill>
              <a:schemeClr val="tx1"/>
            </a:solidFill>
          </a:ln>
          <a:effectLst>
            <a:outerShdw blurRad="254000" dist="107763" dir="2699994" algn="tl">
              <a:prstClr val="black">
                <a:alpha val="40000"/>
              </a:prstClr>
            </a:outerShdw>
          </a:effectLst>
        </p:spPr>
      </p:pic>
      <p:sp>
        <p:nvSpPr>
          <p:cNvPr id="14" name="Title 2">
            <a:extLst>
              <a:ext uri="{FF2B5EF4-FFF2-40B4-BE49-F238E27FC236}">
                <a16:creationId xmlns:a16="http://schemas.microsoft.com/office/drawing/2014/main" id="{A09609F1-6EA7-6EA9-92EC-AE0AF88F0A9E}"/>
              </a:ext>
            </a:extLst>
          </p:cNvPr>
          <p:cNvSpPr>
            <a:spLocks noGrp="1"/>
          </p:cNvSpPr>
          <p:nvPr>
            <p:ph type="ctrTitle"/>
          </p:nvPr>
        </p:nvSpPr>
        <p:spPr>
          <a:xfrm>
            <a:off x="6527998" y="2564904"/>
            <a:ext cx="4967327" cy="1440000"/>
          </a:xfrm>
        </p:spPr>
        <p:txBody>
          <a:bodyPr/>
          <a:lstStyle/>
          <a:p>
            <a:r>
              <a:rPr lang="en-GB" b="1" dirty="0">
                <a:latin typeface="Cambria" panose="02040503050406030204" pitchFamily="18" charset="0"/>
                <a:ea typeface="Cambria" panose="02040503050406030204" pitchFamily="18" charset="0"/>
              </a:rPr>
              <a:t>Dissemination 1: </a:t>
            </a:r>
            <a:br>
              <a:rPr lang="en-GB" b="1" dirty="0">
                <a:latin typeface="Cambria" panose="02040503050406030204" pitchFamily="18" charset="0"/>
                <a:ea typeface="Cambria" panose="02040503050406030204" pitchFamily="18" charset="0"/>
              </a:rPr>
            </a:br>
            <a:r>
              <a:rPr lang="en-GB" b="1" dirty="0">
                <a:latin typeface="Cambria" panose="02040503050406030204" pitchFamily="18" charset="0"/>
                <a:ea typeface="Cambria" panose="02040503050406030204" pitchFamily="18" charset="0"/>
              </a:rPr>
              <a:t>How to write everything</a:t>
            </a:r>
          </a:p>
        </p:txBody>
      </p:sp>
      <p:sp>
        <p:nvSpPr>
          <p:cNvPr id="16" name="Subtitle 3">
            <a:extLst>
              <a:ext uri="{FF2B5EF4-FFF2-40B4-BE49-F238E27FC236}">
                <a16:creationId xmlns:a16="http://schemas.microsoft.com/office/drawing/2014/main" id="{09DA90B5-E494-4AF0-3BA0-1AADFE147CFF}"/>
              </a:ext>
            </a:extLst>
          </p:cNvPr>
          <p:cNvSpPr>
            <a:spLocks noGrp="1"/>
          </p:cNvSpPr>
          <p:nvPr>
            <p:ph type="subTitle" idx="1"/>
          </p:nvPr>
        </p:nvSpPr>
        <p:spPr/>
        <p:txBody>
          <a:bodyPr/>
          <a:lstStyle/>
          <a:p>
            <a:r>
              <a:rPr lang="en-GB" dirty="0"/>
              <a:t>IL "Scientific Method and Analysis"</a:t>
            </a:r>
            <a:br>
              <a:rPr lang="en-GB" dirty="0"/>
            </a:br>
            <a:r>
              <a:rPr lang="en-GB" dirty="0"/>
              <a:t>WS 24-25</a:t>
            </a:r>
          </a:p>
        </p:txBody>
      </p:sp>
      <p:sp>
        <p:nvSpPr>
          <p:cNvPr id="18" name="Text Placeholder 4">
            <a:extLst>
              <a:ext uri="{FF2B5EF4-FFF2-40B4-BE49-F238E27FC236}">
                <a16:creationId xmlns:a16="http://schemas.microsoft.com/office/drawing/2014/main" id="{8A7C6AC3-7594-83B2-4B1C-C50B903A78D6}"/>
              </a:ext>
            </a:extLst>
          </p:cNvPr>
          <p:cNvSpPr>
            <a:spLocks noGrp="1"/>
          </p:cNvSpPr>
          <p:nvPr>
            <p:ph type="body" sz="quarter" idx="10"/>
          </p:nvPr>
        </p:nvSpPr>
        <p:spPr/>
        <p:txBody>
          <a:bodyPr>
            <a:normAutofit fontScale="92500" lnSpcReduction="20000"/>
          </a:bodyPr>
          <a:lstStyle/>
          <a:p>
            <a:r>
              <a:rPr lang="en-GB" dirty="0"/>
              <a:t>Kami Höferl</a:t>
            </a:r>
          </a:p>
        </p:txBody>
      </p:sp>
      <p:sp>
        <p:nvSpPr>
          <p:cNvPr id="2" name="Textfeld 1">
            <a:hlinkClick r:id="rId5"/>
            <a:extLst>
              <a:ext uri="{FF2B5EF4-FFF2-40B4-BE49-F238E27FC236}">
                <a16:creationId xmlns:a16="http://schemas.microsoft.com/office/drawing/2014/main" id="{E5AE54A1-B407-0FAF-EF5E-00BBCFE38EED}"/>
              </a:ext>
            </a:extLst>
          </p:cNvPr>
          <p:cNvSpPr txBox="1"/>
          <p:nvPr/>
        </p:nvSpPr>
        <p:spPr>
          <a:xfrm>
            <a:off x="191344" y="6453336"/>
            <a:ext cx="4032448" cy="134139"/>
          </a:xfrm>
          <a:prstGeom prst="rect">
            <a:avLst/>
          </a:prstGeom>
          <a:noFill/>
        </p:spPr>
        <p:txBody>
          <a:bodyPr wrap="square" lIns="0" tIns="0" rIns="0" bIns="0" rtlCol="0">
            <a:spAutoFit/>
          </a:bodyPr>
          <a:lstStyle/>
          <a:p>
            <a:pPr algn="l">
              <a:lnSpc>
                <a:spcPct val="120000"/>
              </a:lnSpc>
              <a:spcBef>
                <a:spcPts val="800"/>
              </a:spcBef>
            </a:pPr>
            <a:r>
              <a:rPr lang="en-GB" sz="800" dirty="0">
                <a:solidFill>
                  <a:srgbClr val="9CA8B2"/>
                </a:solidFill>
              </a:rPr>
              <a:t>(Wright of Derby, Wikimedia, PD)</a:t>
            </a:r>
          </a:p>
        </p:txBody>
      </p:sp>
      <p:pic>
        <p:nvPicPr>
          <p:cNvPr id="3" name="Picture 9">
            <a:extLst>
              <a:ext uri="{FF2B5EF4-FFF2-40B4-BE49-F238E27FC236}">
                <a16:creationId xmlns:a16="http://schemas.microsoft.com/office/drawing/2014/main" id="{61047E16-0ACD-7593-2BE4-1CAD592D61C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26107" y="6061794"/>
            <a:ext cx="490373" cy="223392"/>
          </a:xfrm>
          <a:prstGeom prst="rect">
            <a:avLst/>
          </a:prstGeom>
        </p:spPr>
      </p:pic>
    </p:spTree>
    <p:extLst>
      <p:ext uri="{BB962C8B-B14F-4D97-AF65-F5344CB8AC3E}">
        <p14:creationId xmlns:p14="http://schemas.microsoft.com/office/powerpoint/2010/main" val="384933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From the Topic to a scientific Paper</a:t>
            </a:r>
          </a:p>
        </p:txBody>
      </p:sp>
      <p:sp>
        <p:nvSpPr>
          <p:cNvPr id="11" name="Textplatzhalter 10"/>
          <p:cNvSpPr>
            <a:spLocks noGrp="1"/>
          </p:cNvSpPr>
          <p:nvPr>
            <p:ph type="body" sz="quarter" idx="12"/>
          </p:nvPr>
        </p:nvSpPr>
        <p:spPr/>
        <p:txBody>
          <a:bodyPr/>
          <a:lstStyle/>
          <a:p>
            <a:endParaRPr lang="en-GB" dirty="0"/>
          </a:p>
        </p:txBody>
      </p:sp>
      <p:sp>
        <p:nvSpPr>
          <p:cNvPr id="7" name="AutoShape 6"/>
          <p:cNvSpPr>
            <a:spLocks noChangeAspect="1" noChangeArrowheads="1"/>
          </p:cNvSpPr>
          <p:nvPr/>
        </p:nvSpPr>
        <p:spPr bwMode="auto">
          <a:xfrm>
            <a:off x="5985893" y="3320287"/>
            <a:ext cx="266424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Content organisation</a:t>
            </a:r>
          </a:p>
        </p:txBody>
      </p:sp>
      <p:sp>
        <p:nvSpPr>
          <p:cNvPr id="9" name="AutoShape 29"/>
          <p:cNvSpPr>
            <a:spLocks noChangeAspect="1"/>
          </p:cNvSpPr>
          <p:nvPr/>
        </p:nvSpPr>
        <p:spPr bwMode="auto">
          <a:xfrm>
            <a:off x="4279204" y="1293853"/>
            <a:ext cx="359916" cy="2309009"/>
          </a:xfrm>
          <a:prstGeom prst="leftBrace">
            <a:avLst>
              <a:gd name="adj1" fmla="val 44375"/>
              <a:gd name="adj2" fmla="val 50000"/>
            </a:avLst>
          </a:prstGeom>
          <a:ln>
            <a:headEnd/>
            <a:tailEnd/>
          </a:ln>
        </p:spPr>
        <p:style>
          <a:lnRef idx="3">
            <a:schemeClr val="accent6"/>
          </a:lnRef>
          <a:fillRef idx="0">
            <a:schemeClr val="accent6"/>
          </a:fillRef>
          <a:effectRef idx="2">
            <a:schemeClr val="accent6"/>
          </a:effectRef>
          <a:fontRef idx="minor">
            <a:schemeClr val="tx1"/>
          </a:fontRef>
        </p:style>
        <p:txBody>
          <a:bodyPr wrap="none" anchor="ctr"/>
          <a:lstStyle/>
          <a:p>
            <a:endParaRPr lang="en-GB" dirty="0">
              <a:latin typeface="+mj-lt"/>
            </a:endParaRPr>
          </a:p>
        </p:txBody>
      </p:sp>
      <p:sp>
        <p:nvSpPr>
          <p:cNvPr id="17" name="AutoShape 54"/>
          <p:cNvSpPr>
            <a:spLocks noChangeAspect="1" noChangeArrowheads="1"/>
          </p:cNvSpPr>
          <p:nvPr/>
        </p:nvSpPr>
        <p:spPr bwMode="auto">
          <a:xfrm>
            <a:off x="5985893" y="5810721"/>
            <a:ext cx="266424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dirty="0">
                <a:latin typeface="+mj-lt"/>
                <a:ea typeface="ＭＳ Ｐゴシック" charset="-128"/>
                <a:cs typeface="ＭＳ Ｐゴシック" charset="-128"/>
              </a:rPr>
              <a:t>Corrections - final editing</a:t>
            </a:r>
          </a:p>
        </p:txBody>
      </p:sp>
      <p:sp>
        <p:nvSpPr>
          <p:cNvPr id="18" name="AutoShape 55"/>
          <p:cNvSpPr>
            <a:spLocks noChangeArrowheads="1"/>
          </p:cNvSpPr>
          <p:nvPr/>
        </p:nvSpPr>
        <p:spPr bwMode="auto">
          <a:xfrm>
            <a:off x="6173466" y="147576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19" name="AutoShape 56"/>
          <p:cNvSpPr>
            <a:spLocks noChangeArrowheads="1"/>
          </p:cNvSpPr>
          <p:nvPr/>
        </p:nvSpPr>
        <p:spPr bwMode="auto">
          <a:xfrm>
            <a:off x="6173466" y="223394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0" name="AutoShape 57"/>
          <p:cNvSpPr>
            <a:spLocks noChangeArrowheads="1"/>
          </p:cNvSpPr>
          <p:nvPr/>
        </p:nvSpPr>
        <p:spPr bwMode="auto">
          <a:xfrm>
            <a:off x="7210153" y="2937064"/>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1" name="AutoShape 58"/>
          <p:cNvSpPr>
            <a:spLocks noChangeArrowheads="1"/>
          </p:cNvSpPr>
          <p:nvPr/>
        </p:nvSpPr>
        <p:spPr bwMode="auto">
          <a:xfrm>
            <a:off x="6984852" y="3668585"/>
            <a:ext cx="647700" cy="719137"/>
          </a:xfrm>
          <a:prstGeom prst="upDownArrow">
            <a:avLst>
              <a:gd name="adj1" fmla="val 50000"/>
              <a:gd name="adj2" fmla="val 38677"/>
            </a:avLst>
          </a:prstGeom>
          <a:no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2" name="AutoShape 59"/>
          <p:cNvSpPr>
            <a:spLocks noChangeArrowheads="1"/>
          </p:cNvSpPr>
          <p:nvPr/>
        </p:nvSpPr>
        <p:spPr bwMode="auto">
          <a:xfrm>
            <a:off x="7210153" y="5418785"/>
            <a:ext cx="215900" cy="360363"/>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6" name="AutoShape 5"/>
          <p:cNvSpPr>
            <a:spLocks noChangeAspect="1" noChangeArrowheads="1"/>
          </p:cNvSpPr>
          <p:nvPr/>
        </p:nvSpPr>
        <p:spPr bwMode="auto">
          <a:xfrm>
            <a:off x="5663953" y="2634487"/>
            <a:ext cx="3312368"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Research objective &amp; questions</a:t>
            </a:r>
          </a:p>
        </p:txBody>
      </p:sp>
      <p:sp>
        <p:nvSpPr>
          <p:cNvPr id="8" name="AutoShape 7"/>
          <p:cNvSpPr>
            <a:spLocks noChangeAspect="1" noChangeArrowheads="1"/>
          </p:cNvSpPr>
          <p:nvPr/>
        </p:nvSpPr>
        <p:spPr bwMode="auto">
          <a:xfrm>
            <a:off x="4977831" y="1948687"/>
            <a:ext cx="230420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Core terms &amp; concepts</a:t>
            </a:r>
          </a:p>
        </p:txBody>
      </p:sp>
      <p:sp>
        <p:nvSpPr>
          <p:cNvPr id="10" name="AutoShape 43"/>
          <p:cNvSpPr>
            <a:spLocks noChangeAspect="1" noChangeArrowheads="1"/>
          </p:cNvSpPr>
          <p:nvPr/>
        </p:nvSpPr>
        <p:spPr bwMode="auto">
          <a:xfrm>
            <a:off x="5985893" y="4425011"/>
            <a:ext cx="2664246" cy="1152525"/>
          </a:xfrm>
          <a:prstGeom prst="roundRect">
            <a:avLst>
              <a:gd name="adj" fmla="val 16667"/>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marL="342900" indent="-342900" algn="ctr" eaLnBrk="0" hangingPunct="0">
              <a:lnSpc>
                <a:spcPct val="90000"/>
              </a:lnSpc>
              <a:spcBef>
                <a:spcPct val="20000"/>
              </a:spcBef>
            </a:pPr>
            <a:r>
              <a:rPr lang="en-GB" sz="1600" b="1" dirty="0">
                <a:latin typeface="+mj-lt"/>
                <a:ea typeface="ＭＳ Ｐゴシック" charset="-128"/>
                <a:cs typeface="ＭＳ Ｐゴシック" charset="-128"/>
              </a:rPr>
              <a:t>Formulating the paper:</a:t>
            </a:r>
          </a:p>
          <a:p>
            <a:pPr marL="342900" indent="-342900" algn="ctr" eaLnBrk="0" hangingPunct="0">
              <a:lnSpc>
                <a:spcPct val="90000"/>
              </a:lnSpc>
              <a:spcBef>
                <a:spcPct val="20000"/>
              </a:spcBef>
            </a:pPr>
            <a:r>
              <a:rPr lang="en-GB" sz="1600" b="1" dirty="0">
                <a:latin typeface="+mj-lt"/>
                <a:ea typeface="ＭＳ Ｐゴシック" charset="-128"/>
                <a:cs typeface="ＭＳ Ｐゴシック" charset="-128"/>
              </a:rPr>
              <a:t>- Introduction</a:t>
            </a:r>
          </a:p>
          <a:p>
            <a:pPr marL="342900" indent="-342900" algn="ctr" eaLnBrk="0" hangingPunct="0">
              <a:lnSpc>
                <a:spcPct val="90000"/>
              </a:lnSpc>
              <a:spcBef>
                <a:spcPct val="20000"/>
              </a:spcBef>
            </a:pPr>
            <a:r>
              <a:rPr lang="en-GB" sz="1600" b="1" dirty="0">
                <a:latin typeface="+mj-lt"/>
                <a:ea typeface="ＭＳ Ｐゴシック" charset="-128"/>
                <a:cs typeface="ＭＳ Ｐゴシック" charset="-128"/>
              </a:rPr>
              <a:t>- Main part</a:t>
            </a:r>
          </a:p>
          <a:p>
            <a:pPr marL="342900" indent="-342900" algn="ctr" eaLnBrk="0" hangingPunct="0">
              <a:lnSpc>
                <a:spcPct val="90000"/>
              </a:lnSpc>
              <a:spcBef>
                <a:spcPct val="20000"/>
              </a:spcBef>
            </a:pPr>
            <a:r>
              <a:rPr lang="en-GB" sz="1600" b="1" dirty="0">
                <a:latin typeface="+mj-lt"/>
                <a:ea typeface="ＭＳ Ｐゴシック" charset="-128"/>
                <a:cs typeface="ＭＳ Ｐゴシック" charset="-128"/>
              </a:rPr>
              <a:t>- Conclusion</a:t>
            </a:r>
          </a:p>
        </p:txBody>
      </p:sp>
      <p:cxnSp>
        <p:nvCxnSpPr>
          <p:cNvPr id="28" name="Gerade Verbindung mit Pfeil 27"/>
          <p:cNvCxnSpPr/>
          <p:nvPr/>
        </p:nvCxnSpPr>
        <p:spPr>
          <a:xfrm>
            <a:off x="9768408" y="1404376"/>
            <a:ext cx="0" cy="4577092"/>
          </a:xfrm>
          <a:prstGeom prst="straightConnector1">
            <a:avLst/>
          </a:prstGeom>
          <a:ln>
            <a:headEnd type="oval" w="med" len="med"/>
            <a:tailEnd type="triangle" w="lg" len="med"/>
          </a:ln>
        </p:spPr>
        <p:style>
          <a:lnRef idx="3">
            <a:schemeClr val="dk1"/>
          </a:lnRef>
          <a:fillRef idx="0">
            <a:schemeClr val="dk1"/>
          </a:fillRef>
          <a:effectRef idx="2">
            <a:schemeClr val="dk1"/>
          </a:effectRef>
          <a:fontRef idx="minor">
            <a:schemeClr val="tx1"/>
          </a:fontRef>
        </p:style>
      </p:cxnSp>
      <p:sp>
        <p:nvSpPr>
          <p:cNvPr id="29" name="AutoShape 56"/>
          <p:cNvSpPr>
            <a:spLocks noChangeArrowheads="1"/>
          </p:cNvSpPr>
          <p:nvPr/>
        </p:nvSpPr>
        <p:spPr bwMode="auto">
          <a:xfrm>
            <a:off x="8225515" y="223394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4" name="AutoShape 7"/>
          <p:cNvSpPr>
            <a:spLocks noChangeAspect="1" noChangeArrowheads="1"/>
          </p:cNvSpPr>
          <p:nvPr/>
        </p:nvSpPr>
        <p:spPr bwMode="auto">
          <a:xfrm>
            <a:off x="7368668" y="1948687"/>
            <a:ext cx="2030407"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Relevance &amp; Context</a:t>
            </a:r>
          </a:p>
        </p:txBody>
      </p:sp>
      <p:sp>
        <p:nvSpPr>
          <p:cNvPr id="30" name="AutoShape 55"/>
          <p:cNvSpPr>
            <a:spLocks noChangeArrowheads="1"/>
          </p:cNvSpPr>
          <p:nvPr/>
        </p:nvSpPr>
        <p:spPr bwMode="auto">
          <a:xfrm>
            <a:off x="8225515" y="147576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5" name="AutoShape 4"/>
          <p:cNvSpPr txBox="1">
            <a:spLocks noChangeAspect="1" noChangeArrowheads="1"/>
          </p:cNvSpPr>
          <p:nvPr/>
        </p:nvSpPr>
        <p:spPr>
          <a:xfrm>
            <a:off x="4977831" y="1262887"/>
            <a:ext cx="4421244"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Tx/>
              <a:buNone/>
            </a:pPr>
            <a:r>
              <a:rPr lang="en-GB" sz="1600" b="1">
                <a:latin typeface="+mj-lt"/>
              </a:rPr>
              <a:t>Topic</a:t>
            </a:r>
            <a:endParaRPr lang="en-GB" sz="1600" b="1" dirty="0">
              <a:latin typeface="+mj-lt"/>
            </a:endParaRPr>
          </a:p>
        </p:txBody>
      </p:sp>
      <p:grpSp>
        <p:nvGrpSpPr>
          <p:cNvPr id="36" name="Gruppieren 35"/>
          <p:cNvGrpSpPr/>
          <p:nvPr/>
        </p:nvGrpSpPr>
        <p:grpSpPr>
          <a:xfrm>
            <a:off x="1741613" y="1910958"/>
            <a:ext cx="2329654" cy="1154162"/>
            <a:chOff x="6914357" y="3337409"/>
            <a:chExt cx="2329654" cy="1154162"/>
          </a:xfrm>
        </p:grpSpPr>
        <p:sp>
          <p:nvSpPr>
            <p:cNvPr id="12" name="Text Box 20"/>
            <p:cNvSpPr txBox="1">
              <a:spLocks noChangeAspect="1" noChangeArrowheads="1"/>
            </p:cNvSpPr>
            <p:nvPr/>
          </p:nvSpPr>
          <p:spPr bwMode="auto">
            <a:xfrm>
              <a:off x="7334745" y="3337409"/>
              <a:ext cx="1492360" cy="1154162"/>
            </a:xfrm>
            <a:prstGeom prst="rect">
              <a:avLst/>
            </a:prstGeom>
            <a:noFill/>
            <a:ln>
              <a:noFill/>
            </a:ln>
            <a:effectLst/>
            <a:extLst>
              <a:ext uri="{909E8E84-426E-40DD-AFC4-6F175D3DCCD1}">
                <a14:hiddenFill xmlns:a14="http://schemas.microsoft.com/office/drawing/2010/main">
                  <a:solidFill>
                    <a:srgbClr val="66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sz="1600" b="1" i="1" dirty="0">
                  <a:solidFill>
                    <a:srgbClr val="E37823"/>
                  </a:solidFill>
                  <a:latin typeface="+mj-lt"/>
                </a:rPr>
                <a:t>Research</a:t>
              </a:r>
            </a:p>
            <a:p>
              <a:pPr algn="ctr"/>
              <a:endParaRPr lang="de-DE" sz="1050" b="1" i="1" dirty="0">
                <a:solidFill>
                  <a:srgbClr val="E37823"/>
                </a:solidFill>
                <a:latin typeface="+mj-lt"/>
              </a:endParaRPr>
            </a:p>
            <a:p>
              <a:pPr algn="ctr"/>
              <a:r>
                <a:rPr lang="de-DE" sz="1600" b="1" i="1" dirty="0">
                  <a:solidFill>
                    <a:srgbClr val="E37823"/>
                  </a:solidFill>
                  <a:latin typeface="+mj-lt"/>
                </a:rPr>
                <a:t>Read</a:t>
              </a:r>
            </a:p>
            <a:p>
              <a:pPr lvl="0" algn="ctr"/>
              <a:endParaRPr lang="de-DE" sz="1050" b="1" i="1" dirty="0">
                <a:solidFill>
                  <a:srgbClr val="E37823"/>
                </a:solidFill>
                <a:latin typeface="Calibri"/>
              </a:endParaRPr>
            </a:p>
            <a:p>
              <a:pPr algn="ctr"/>
              <a:r>
                <a:rPr lang="de-DE" sz="1600" b="1" i="1" dirty="0">
                  <a:solidFill>
                    <a:srgbClr val="E37823"/>
                  </a:solidFill>
                  <a:latin typeface="+mj-lt"/>
                </a:rPr>
                <a:t>Evaluate</a:t>
              </a:r>
            </a:p>
          </p:txBody>
        </p:sp>
        <p:sp>
          <p:nvSpPr>
            <p:cNvPr id="31" name="Nach unten gekrümmter Pfeil 30"/>
            <p:cNvSpPr/>
            <p:nvPr/>
          </p:nvSpPr>
          <p:spPr>
            <a:xfrm rot="5400000">
              <a:off x="8741934" y="3431463"/>
              <a:ext cx="505680" cy="498475"/>
            </a:xfrm>
            <a:prstGeom prst="curvedDownArrow">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defTabSz="914400" fontAlgn="auto">
                <a:spcBef>
                  <a:spcPts val="0"/>
                </a:spcBef>
                <a:spcAft>
                  <a:spcPts val="0"/>
                </a:spcAft>
              </a:pPr>
              <a:endParaRPr lang="en-US" kern="0" dirty="0">
                <a:solidFill>
                  <a:srgbClr val="000000"/>
                </a:solidFill>
                <a:latin typeface="Arial"/>
                <a:ea typeface="+mn-ea"/>
              </a:endParaRPr>
            </a:p>
          </p:txBody>
        </p:sp>
        <p:sp>
          <p:nvSpPr>
            <p:cNvPr id="32" name="Nach unten gekrümmter Pfeil 31"/>
            <p:cNvSpPr/>
            <p:nvPr/>
          </p:nvSpPr>
          <p:spPr>
            <a:xfrm rot="5400000">
              <a:off x="8741934" y="3971290"/>
              <a:ext cx="505680" cy="498475"/>
            </a:xfrm>
            <a:prstGeom prst="curvedDownArrow">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defTabSz="914400" fontAlgn="auto">
                <a:spcBef>
                  <a:spcPts val="0"/>
                </a:spcBef>
                <a:spcAft>
                  <a:spcPts val="0"/>
                </a:spcAft>
              </a:pPr>
              <a:endParaRPr lang="en-US" kern="0" dirty="0">
                <a:solidFill>
                  <a:srgbClr val="000000"/>
                </a:solidFill>
                <a:latin typeface="Arial"/>
                <a:ea typeface="+mn-ea"/>
              </a:endParaRPr>
            </a:p>
          </p:txBody>
        </p:sp>
        <p:grpSp>
          <p:nvGrpSpPr>
            <p:cNvPr id="35" name="Gruppieren 34"/>
            <p:cNvGrpSpPr/>
            <p:nvPr/>
          </p:nvGrpSpPr>
          <p:grpSpPr>
            <a:xfrm rot="10800000">
              <a:off x="6914357" y="3382080"/>
              <a:ext cx="498475" cy="1045507"/>
              <a:chOff x="8834436" y="3580261"/>
              <a:chExt cx="498475" cy="1045507"/>
            </a:xfrm>
          </p:grpSpPr>
          <p:sp>
            <p:nvSpPr>
              <p:cNvPr id="33" name="Nach unten gekrümmter Pfeil 32"/>
              <p:cNvSpPr/>
              <p:nvPr/>
            </p:nvSpPr>
            <p:spPr>
              <a:xfrm rot="5400000">
                <a:off x="8830834" y="3583863"/>
                <a:ext cx="505680" cy="498475"/>
              </a:xfrm>
              <a:prstGeom prst="curvedDownArrow">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defTabSz="914400" fontAlgn="auto">
                  <a:spcBef>
                    <a:spcPts val="0"/>
                  </a:spcBef>
                  <a:spcAft>
                    <a:spcPts val="0"/>
                  </a:spcAft>
                </a:pPr>
                <a:endParaRPr lang="en-US" kern="0" dirty="0">
                  <a:solidFill>
                    <a:srgbClr val="000000"/>
                  </a:solidFill>
                  <a:latin typeface="Arial"/>
                  <a:ea typeface="+mn-ea"/>
                </a:endParaRPr>
              </a:p>
            </p:txBody>
          </p:sp>
          <p:sp>
            <p:nvSpPr>
              <p:cNvPr id="34" name="Nach unten gekrümmter Pfeil 33"/>
              <p:cNvSpPr/>
              <p:nvPr/>
            </p:nvSpPr>
            <p:spPr>
              <a:xfrm rot="5400000">
                <a:off x="8830834" y="4123690"/>
                <a:ext cx="505680" cy="498475"/>
              </a:xfrm>
              <a:prstGeom prst="curvedDownArrow">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defTabSz="914400" fontAlgn="auto">
                  <a:spcBef>
                    <a:spcPts val="0"/>
                  </a:spcBef>
                  <a:spcAft>
                    <a:spcPts val="0"/>
                  </a:spcAft>
                </a:pPr>
                <a:endParaRPr lang="en-US" kern="0" dirty="0">
                  <a:solidFill>
                    <a:srgbClr val="000000"/>
                  </a:solidFill>
                  <a:latin typeface="Arial"/>
                  <a:ea typeface="+mn-ea"/>
                </a:endParaRPr>
              </a:p>
            </p:txBody>
          </p:sp>
        </p:grpSp>
      </p:grpSp>
      <p:sp>
        <p:nvSpPr>
          <p:cNvPr id="38" name="Textfeld 37"/>
          <p:cNvSpPr txBox="1"/>
          <p:nvPr/>
        </p:nvSpPr>
        <p:spPr>
          <a:xfrm rot="16200000">
            <a:off x="7390901" y="3460330"/>
            <a:ext cx="4385682" cy="369332"/>
          </a:xfrm>
          <a:prstGeom prst="rect">
            <a:avLst/>
          </a:prstGeom>
          <a:noFill/>
        </p:spPr>
        <p:txBody>
          <a:bodyPr wrap="square" rtlCol="0">
            <a:spAutoFit/>
          </a:bodyPr>
          <a:lstStyle/>
          <a:p>
            <a:pPr algn="ctr"/>
            <a:r>
              <a:rPr lang="en-GB" b="1">
                <a:latin typeface="+mn-lt"/>
              </a:rPr>
              <a:t>Time course</a:t>
            </a:r>
            <a:endParaRPr lang="en-GB" b="1" dirty="0">
              <a:latin typeface="+mn-lt"/>
            </a:endParaRPr>
          </a:p>
        </p:txBody>
      </p:sp>
    </p:spTree>
    <p:extLst>
      <p:ext uri="{BB962C8B-B14F-4D97-AF65-F5344CB8AC3E}">
        <p14:creationId xmlns:p14="http://schemas.microsoft.com/office/powerpoint/2010/main" val="410258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animBg="1"/>
      <p:bldP spid="17" grpId="0" animBg="1"/>
      <p:bldP spid="18" grpId="0" animBg="1"/>
      <p:bldP spid="19" grpId="0" animBg="1"/>
      <p:bldP spid="20" grpId="0" animBg="1"/>
      <p:bldP spid="21" grpId="0" animBg="1"/>
      <p:bldP spid="22" grpId="0" animBg="1"/>
      <p:bldP spid="6" grpId="0" animBg="1"/>
      <p:bldP spid="8" grpId="0" animBg="1"/>
      <p:bldP spid="10" grpId="0" animBg="1"/>
      <p:bldP spid="29" grpId="0" animBg="1"/>
      <p:bldP spid="24"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241473" y="307504"/>
            <a:ext cx="11111111" cy="457200"/>
          </a:xfrm>
        </p:spPr>
        <p:txBody>
          <a:bodyPr/>
          <a:lstStyle/>
          <a:p>
            <a:r>
              <a:rPr lang="en-GB" dirty="0"/>
              <a:t>The Writing Phases at a Glance</a:t>
            </a:r>
          </a:p>
        </p:txBody>
      </p:sp>
      <p:sp>
        <p:nvSpPr>
          <p:cNvPr id="7" name="AutoShape 6"/>
          <p:cNvSpPr>
            <a:spLocks noChangeAspect="1" noChangeArrowheads="1"/>
          </p:cNvSpPr>
          <p:nvPr/>
        </p:nvSpPr>
        <p:spPr bwMode="auto">
          <a:xfrm>
            <a:off x="3935710" y="3274227"/>
            <a:ext cx="266424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err="1">
                <a:solidFill>
                  <a:schemeClr val="tx1"/>
                </a:solidFill>
                <a:latin typeface="+mj-lt"/>
                <a:ea typeface="ＭＳ Ｐゴシック" charset="-128"/>
                <a:cs typeface="ＭＳ Ｐゴシック" charset="-128"/>
              </a:rPr>
              <a:t>Contant</a:t>
            </a:r>
            <a:r>
              <a:rPr lang="en-GB" sz="1600" b="1" dirty="0">
                <a:solidFill>
                  <a:schemeClr val="tx1"/>
                </a:solidFill>
                <a:latin typeface="+mj-lt"/>
                <a:ea typeface="ＭＳ Ｐゴシック" charset="-128"/>
                <a:cs typeface="ＭＳ Ｐゴシック" charset="-128"/>
              </a:rPr>
              <a:t> organisation</a:t>
            </a:r>
          </a:p>
        </p:txBody>
      </p:sp>
      <p:sp>
        <p:nvSpPr>
          <p:cNvPr id="17" name="AutoShape 54"/>
          <p:cNvSpPr>
            <a:spLocks noChangeAspect="1" noChangeArrowheads="1"/>
          </p:cNvSpPr>
          <p:nvPr/>
        </p:nvSpPr>
        <p:spPr bwMode="auto">
          <a:xfrm>
            <a:off x="3935710" y="6021413"/>
            <a:ext cx="266424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Corrections - final editing</a:t>
            </a:r>
          </a:p>
        </p:txBody>
      </p:sp>
      <p:sp>
        <p:nvSpPr>
          <p:cNvPr id="18" name="AutoShape 55"/>
          <p:cNvSpPr>
            <a:spLocks noChangeArrowheads="1"/>
          </p:cNvSpPr>
          <p:nvPr/>
        </p:nvSpPr>
        <p:spPr bwMode="auto">
          <a:xfrm>
            <a:off x="4123283" y="142970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19" name="AutoShape 56"/>
          <p:cNvSpPr>
            <a:spLocks noChangeArrowheads="1"/>
          </p:cNvSpPr>
          <p:nvPr/>
        </p:nvSpPr>
        <p:spPr bwMode="auto">
          <a:xfrm>
            <a:off x="4123283" y="218788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0" name="AutoShape 57"/>
          <p:cNvSpPr>
            <a:spLocks noChangeArrowheads="1"/>
          </p:cNvSpPr>
          <p:nvPr/>
        </p:nvSpPr>
        <p:spPr bwMode="auto">
          <a:xfrm>
            <a:off x="5159970" y="2891004"/>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6" name="AutoShape 5"/>
          <p:cNvSpPr>
            <a:spLocks noChangeAspect="1" noChangeArrowheads="1"/>
          </p:cNvSpPr>
          <p:nvPr/>
        </p:nvSpPr>
        <p:spPr bwMode="auto">
          <a:xfrm>
            <a:off x="3719586" y="2588427"/>
            <a:ext cx="3096494"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a:solidFill>
                  <a:schemeClr val="tx1"/>
                </a:solidFill>
                <a:latin typeface="+mj-lt"/>
                <a:ea typeface="ＭＳ Ｐゴシック" charset="-128"/>
                <a:cs typeface="ＭＳ Ｐゴシック" charset="-128"/>
              </a:rPr>
              <a:t>Research objective &amp; questions</a:t>
            </a:r>
            <a:endParaRPr lang="en-GB" sz="1600" b="1" dirty="0">
              <a:solidFill>
                <a:schemeClr val="tx1"/>
              </a:solidFill>
              <a:latin typeface="+mj-lt"/>
              <a:ea typeface="ＭＳ Ｐゴシック" charset="-128"/>
              <a:cs typeface="ＭＳ Ｐゴシック" charset="-128"/>
            </a:endParaRPr>
          </a:p>
        </p:txBody>
      </p:sp>
      <p:sp>
        <p:nvSpPr>
          <p:cNvPr id="8" name="AutoShape 7"/>
          <p:cNvSpPr>
            <a:spLocks noChangeAspect="1" noChangeArrowheads="1"/>
          </p:cNvSpPr>
          <p:nvPr/>
        </p:nvSpPr>
        <p:spPr bwMode="auto">
          <a:xfrm>
            <a:off x="2927648" y="1902627"/>
            <a:ext cx="230420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a:solidFill>
                  <a:schemeClr val="tx1"/>
                </a:solidFill>
                <a:latin typeface="+mj-lt"/>
                <a:ea typeface="ＭＳ Ｐゴシック" charset="-128"/>
                <a:cs typeface="ＭＳ Ｐゴシック" charset="-128"/>
              </a:rPr>
              <a:t>Core terms &amp; concepts</a:t>
            </a:r>
            <a:endParaRPr lang="en-GB" sz="1600" b="1" dirty="0">
              <a:solidFill>
                <a:schemeClr val="tx1"/>
              </a:solidFill>
              <a:latin typeface="+mj-lt"/>
              <a:ea typeface="ＭＳ Ｐゴシック" charset="-128"/>
              <a:cs typeface="ＭＳ Ｐゴシック" charset="-128"/>
            </a:endParaRPr>
          </a:p>
        </p:txBody>
      </p:sp>
      <p:sp>
        <p:nvSpPr>
          <p:cNvPr id="29" name="AutoShape 56"/>
          <p:cNvSpPr>
            <a:spLocks noChangeArrowheads="1"/>
          </p:cNvSpPr>
          <p:nvPr/>
        </p:nvSpPr>
        <p:spPr bwMode="auto">
          <a:xfrm>
            <a:off x="6175332" y="218788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4" name="AutoShape 7"/>
          <p:cNvSpPr>
            <a:spLocks noChangeAspect="1" noChangeArrowheads="1"/>
          </p:cNvSpPr>
          <p:nvPr/>
        </p:nvSpPr>
        <p:spPr bwMode="auto">
          <a:xfrm>
            <a:off x="5318486" y="1902627"/>
            <a:ext cx="2092574"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Relevance &amp; Context</a:t>
            </a:r>
          </a:p>
        </p:txBody>
      </p:sp>
      <p:sp>
        <p:nvSpPr>
          <p:cNvPr id="30" name="AutoShape 55"/>
          <p:cNvSpPr>
            <a:spLocks noChangeArrowheads="1"/>
          </p:cNvSpPr>
          <p:nvPr/>
        </p:nvSpPr>
        <p:spPr bwMode="auto">
          <a:xfrm>
            <a:off x="6175332" y="142970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5" name="AutoShape 4"/>
          <p:cNvSpPr txBox="1">
            <a:spLocks noChangeAspect="1" noChangeArrowheads="1"/>
          </p:cNvSpPr>
          <p:nvPr/>
        </p:nvSpPr>
        <p:spPr>
          <a:xfrm>
            <a:off x="2927648" y="1216827"/>
            <a:ext cx="4483412"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Tx/>
              <a:buNone/>
            </a:pPr>
            <a:r>
              <a:rPr lang="en-GB" sz="1600" b="1">
                <a:latin typeface="+mj-lt"/>
              </a:rPr>
              <a:t>Topic</a:t>
            </a:r>
            <a:endParaRPr lang="en-GB" sz="1600" b="1" dirty="0">
              <a:latin typeface="+mj-lt"/>
            </a:endParaRPr>
          </a:p>
        </p:txBody>
      </p:sp>
      <p:cxnSp>
        <p:nvCxnSpPr>
          <p:cNvPr id="26" name="Gerade Verbindung 25"/>
          <p:cNvCxnSpPr/>
          <p:nvPr/>
        </p:nvCxnSpPr>
        <p:spPr>
          <a:xfrm>
            <a:off x="2567609" y="3972435"/>
            <a:ext cx="6857055" cy="0"/>
          </a:xfrm>
          <a:prstGeom prst="line">
            <a:avLst/>
          </a:prstGeom>
          <a:ln>
            <a:solidFill>
              <a:schemeClr val="bg1">
                <a:lumMod val="50000"/>
              </a:schemeClr>
            </a:solidFill>
            <a:prstDash val="dash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7" name="Gerade Verbindung 36"/>
          <p:cNvCxnSpPr/>
          <p:nvPr/>
        </p:nvCxnSpPr>
        <p:spPr>
          <a:xfrm>
            <a:off x="2567609" y="5727923"/>
            <a:ext cx="6857055" cy="0"/>
          </a:xfrm>
          <a:prstGeom prst="line">
            <a:avLst/>
          </a:prstGeom>
          <a:ln>
            <a:solidFill>
              <a:schemeClr val="bg1">
                <a:lumMod val="50000"/>
              </a:schemeClr>
            </a:solidFill>
            <a:prstDash val="dashDot"/>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 name="Textfeld 26"/>
          <p:cNvSpPr txBox="1"/>
          <p:nvPr/>
        </p:nvSpPr>
        <p:spPr>
          <a:xfrm rot="16200000">
            <a:off x="7720129" y="2495101"/>
            <a:ext cx="1567314" cy="40011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000" b="1" dirty="0"/>
              <a:t>PLANNING</a:t>
            </a:r>
          </a:p>
        </p:txBody>
      </p:sp>
      <p:sp>
        <p:nvSpPr>
          <p:cNvPr id="39" name="Textfeld 38"/>
          <p:cNvSpPr txBox="1"/>
          <p:nvPr/>
        </p:nvSpPr>
        <p:spPr>
          <a:xfrm rot="16200000">
            <a:off x="7720129" y="4672471"/>
            <a:ext cx="1567314"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1600" b="1" dirty="0"/>
              <a:t>FORMULATING</a:t>
            </a:r>
          </a:p>
        </p:txBody>
      </p:sp>
      <p:sp>
        <p:nvSpPr>
          <p:cNvPr id="40" name="Textfeld 39"/>
          <p:cNvSpPr txBox="1"/>
          <p:nvPr/>
        </p:nvSpPr>
        <p:spPr>
          <a:xfrm>
            <a:off x="7720129" y="6015955"/>
            <a:ext cx="1567314"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1600" b="1" dirty="0"/>
              <a:t>REVISION</a:t>
            </a:r>
          </a:p>
        </p:txBody>
      </p:sp>
      <p:sp>
        <p:nvSpPr>
          <p:cNvPr id="21" name="AutoShape 58"/>
          <p:cNvSpPr>
            <a:spLocks noChangeArrowheads="1"/>
          </p:cNvSpPr>
          <p:nvPr/>
        </p:nvSpPr>
        <p:spPr bwMode="auto">
          <a:xfrm>
            <a:off x="4939419" y="3622525"/>
            <a:ext cx="647700" cy="719137"/>
          </a:xfrm>
          <a:prstGeom prst="upDownArrow">
            <a:avLst>
              <a:gd name="adj1" fmla="val 50000"/>
              <a:gd name="adj2" fmla="val 38677"/>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2" name="AutoShape 59"/>
          <p:cNvSpPr>
            <a:spLocks noChangeArrowheads="1"/>
          </p:cNvSpPr>
          <p:nvPr/>
        </p:nvSpPr>
        <p:spPr bwMode="auto">
          <a:xfrm>
            <a:off x="4975274" y="5291605"/>
            <a:ext cx="575990" cy="724350"/>
          </a:xfrm>
          <a:prstGeom prst="downArrow">
            <a:avLst>
              <a:gd name="adj1" fmla="val 50000"/>
              <a:gd name="adj2" fmla="val 41728"/>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10" name="AutoShape 43"/>
          <p:cNvSpPr>
            <a:spLocks noChangeAspect="1" noChangeArrowheads="1"/>
          </p:cNvSpPr>
          <p:nvPr/>
        </p:nvSpPr>
        <p:spPr bwMode="auto">
          <a:xfrm>
            <a:off x="3935710" y="4378951"/>
            <a:ext cx="2664246" cy="115252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Formulating the work:</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 Introduction</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 Main part</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 Conclusion</a:t>
            </a:r>
          </a:p>
        </p:txBody>
      </p:sp>
      <p:sp>
        <p:nvSpPr>
          <p:cNvPr id="3" name="Textfeld 2">
            <a:extLst>
              <a:ext uri="{FF2B5EF4-FFF2-40B4-BE49-F238E27FC236}">
                <a16:creationId xmlns:a16="http://schemas.microsoft.com/office/drawing/2014/main" id="{26A7B947-E098-C52D-D126-A5C63A2120DE}"/>
              </a:ext>
            </a:extLst>
          </p:cNvPr>
          <p:cNvSpPr txBox="1"/>
          <p:nvPr/>
        </p:nvSpPr>
        <p:spPr>
          <a:xfrm>
            <a:off x="8184232" y="792471"/>
            <a:ext cx="1904747" cy="830997"/>
          </a:xfrm>
          <a:prstGeom prst="rect">
            <a:avLst/>
          </a:prstGeom>
          <a:noFill/>
        </p:spPr>
        <p:txBody>
          <a:bodyPr wrap="square" rtlCol="0">
            <a:spAutoFit/>
          </a:bodyPr>
          <a:lstStyle/>
          <a:p>
            <a:r>
              <a:rPr lang="en-GB" sz="2400" b="1" dirty="0">
                <a:latin typeface="+mn-lt"/>
              </a:rPr>
              <a:t>WRITING PHASES</a:t>
            </a:r>
          </a:p>
        </p:txBody>
      </p:sp>
    </p:spTree>
    <p:extLst>
      <p:ext uri="{BB962C8B-B14F-4D97-AF65-F5344CB8AC3E}">
        <p14:creationId xmlns:p14="http://schemas.microsoft.com/office/powerpoint/2010/main" val="10325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animBg="1"/>
      <p:bldP spid="40"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6F55E-9B00-004C-7E4F-BD851F1ACCC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BC83DF-8A78-1029-A754-1D67BD9B42A1}"/>
              </a:ext>
            </a:extLst>
          </p:cNvPr>
          <p:cNvSpPr>
            <a:spLocks noGrp="1"/>
          </p:cNvSpPr>
          <p:nvPr>
            <p:ph type="title"/>
          </p:nvPr>
        </p:nvSpPr>
        <p:spPr/>
        <p:txBody>
          <a:bodyPr/>
          <a:lstStyle/>
          <a:p>
            <a:r>
              <a:rPr lang="en-GB" dirty="0"/>
              <a:t>The Writing Phases at a Glance</a:t>
            </a:r>
          </a:p>
        </p:txBody>
      </p:sp>
      <p:sp>
        <p:nvSpPr>
          <p:cNvPr id="7" name="AutoShape 6">
            <a:extLst>
              <a:ext uri="{FF2B5EF4-FFF2-40B4-BE49-F238E27FC236}">
                <a16:creationId xmlns:a16="http://schemas.microsoft.com/office/drawing/2014/main" id="{9F52F67B-CC9F-2D6B-D151-2A73260D9764}"/>
              </a:ext>
            </a:extLst>
          </p:cNvPr>
          <p:cNvSpPr>
            <a:spLocks noChangeAspect="1" noChangeArrowheads="1"/>
          </p:cNvSpPr>
          <p:nvPr/>
        </p:nvSpPr>
        <p:spPr bwMode="auto">
          <a:xfrm>
            <a:off x="3935710" y="3274227"/>
            <a:ext cx="266424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err="1">
                <a:solidFill>
                  <a:schemeClr val="tx1"/>
                </a:solidFill>
                <a:latin typeface="+mj-lt"/>
                <a:ea typeface="ＭＳ Ｐゴシック" charset="-128"/>
                <a:cs typeface="ＭＳ Ｐゴシック" charset="-128"/>
              </a:rPr>
              <a:t>Contant</a:t>
            </a:r>
            <a:r>
              <a:rPr lang="en-GB" sz="1600" b="1" dirty="0">
                <a:solidFill>
                  <a:schemeClr val="tx1"/>
                </a:solidFill>
                <a:latin typeface="+mj-lt"/>
                <a:ea typeface="ＭＳ Ｐゴシック" charset="-128"/>
                <a:cs typeface="ＭＳ Ｐゴシック" charset="-128"/>
              </a:rPr>
              <a:t> organisation</a:t>
            </a:r>
          </a:p>
        </p:txBody>
      </p:sp>
      <p:sp>
        <p:nvSpPr>
          <p:cNvPr id="17" name="AutoShape 54">
            <a:extLst>
              <a:ext uri="{FF2B5EF4-FFF2-40B4-BE49-F238E27FC236}">
                <a16:creationId xmlns:a16="http://schemas.microsoft.com/office/drawing/2014/main" id="{E23AA1A4-FF71-0818-A7A1-A72282E770C4}"/>
              </a:ext>
            </a:extLst>
          </p:cNvPr>
          <p:cNvSpPr>
            <a:spLocks noChangeAspect="1" noChangeArrowheads="1"/>
          </p:cNvSpPr>
          <p:nvPr/>
        </p:nvSpPr>
        <p:spPr bwMode="auto">
          <a:xfrm>
            <a:off x="3935710" y="6021413"/>
            <a:ext cx="266424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Corrections - final editing</a:t>
            </a:r>
          </a:p>
        </p:txBody>
      </p:sp>
      <p:sp>
        <p:nvSpPr>
          <p:cNvPr id="18" name="AutoShape 55">
            <a:extLst>
              <a:ext uri="{FF2B5EF4-FFF2-40B4-BE49-F238E27FC236}">
                <a16:creationId xmlns:a16="http://schemas.microsoft.com/office/drawing/2014/main" id="{F5CE7F3D-5BD9-DC65-69A1-0B67BB8F1095}"/>
              </a:ext>
            </a:extLst>
          </p:cNvPr>
          <p:cNvSpPr>
            <a:spLocks noChangeArrowheads="1"/>
          </p:cNvSpPr>
          <p:nvPr/>
        </p:nvSpPr>
        <p:spPr bwMode="auto">
          <a:xfrm>
            <a:off x="4123283" y="142970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19" name="AutoShape 56">
            <a:extLst>
              <a:ext uri="{FF2B5EF4-FFF2-40B4-BE49-F238E27FC236}">
                <a16:creationId xmlns:a16="http://schemas.microsoft.com/office/drawing/2014/main" id="{C3021BB3-DB27-15AC-BF52-CDEAAC76A4F5}"/>
              </a:ext>
            </a:extLst>
          </p:cNvPr>
          <p:cNvSpPr>
            <a:spLocks noChangeArrowheads="1"/>
          </p:cNvSpPr>
          <p:nvPr/>
        </p:nvSpPr>
        <p:spPr bwMode="auto">
          <a:xfrm>
            <a:off x="4123283" y="218788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0" name="AutoShape 57">
            <a:extLst>
              <a:ext uri="{FF2B5EF4-FFF2-40B4-BE49-F238E27FC236}">
                <a16:creationId xmlns:a16="http://schemas.microsoft.com/office/drawing/2014/main" id="{68772DCF-F4BD-E915-6775-E9EB8D87C5F5}"/>
              </a:ext>
            </a:extLst>
          </p:cNvPr>
          <p:cNvSpPr>
            <a:spLocks noChangeArrowheads="1"/>
          </p:cNvSpPr>
          <p:nvPr/>
        </p:nvSpPr>
        <p:spPr bwMode="auto">
          <a:xfrm>
            <a:off x="5159970" y="2891004"/>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6" name="AutoShape 5">
            <a:extLst>
              <a:ext uri="{FF2B5EF4-FFF2-40B4-BE49-F238E27FC236}">
                <a16:creationId xmlns:a16="http://schemas.microsoft.com/office/drawing/2014/main" id="{71843399-075D-6B46-BE2B-257B41EC7337}"/>
              </a:ext>
            </a:extLst>
          </p:cNvPr>
          <p:cNvSpPr>
            <a:spLocks noChangeAspect="1" noChangeArrowheads="1"/>
          </p:cNvSpPr>
          <p:nvPr/>
        </p:nvSpPr>
        <p:spPr bwMode="auto">
          <a:xfrm>
            <a:off x="3719586" y="2588427"/>
            <a:ext cx="3096494"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a:solidFill>
                  <a:schemeClr val="tx1"/>
                </a:solidFill>
                <a:latin typeface="+mj-lt"/>
                <a:ea typeface="ＭＳ Ｐゴシック" charset="-128"/>
                <a:cs typeface="ＭＳ Ｐゴシック" charset="-128"/>
              </a:rPr>
              <a:t>Research objective &amp; questions</a:t>
            </a:r>
            <a:endParaRPr lang="en-GB" sz="1600" b="1" dirty="0">
              <a:solidFill>
                <a:schemeClr val="tx1"/>
              </a:solidFill>
              <a:latin typeface="+mj-lt"/>
              <a:ea typeface="ＭＳ Ｐゴシック" charset="-128"/>
              <a:cs typeface="ＭＳ Ｐゴシック" charset="-128"/>
            </a:endParaRPr>
          </a:p>
        </p:txBody>
      </p:sp>
      <p:sp>
        <p:nvSpPr>
          <p:cNvPr id="8" name="AutoShape 7">
            <a:extLst>
              <a:ext uri="{FF2B5EF4-FFF2-40B4-BE49-F238E27FC236}">
                <a16:creationId xmlns:a16="http://schemas.microsoft.com/office/drawing/2014/main" id="{2720A1A0-AFE8-DACF-32FA-E7421AE6AF3B}"/>
              </a:ext>
            </a:extLst>
          </p:cNvPr>
          <p:cNvSpPr>
            <a:spLocks noChangeAspect="1" noChangeArrowheads="1"/>
          </p:cNvSpPr>
          <p:nvPr/>
        </p:nvSpPr>
        <p:spPr bwMode="auto">
          <a:xfrm>
            <a:off x="2927648" y="1902627"/>
            <a:ext cx="230420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a:solidFill>
                  <a:schemeClr val="tx1"/>
                </a:solidFill>
                <a:latin typeface="+mj-lt"/>
                <a:ea typeface="ＭＳ Ｐゴシック" charset="-128"/>
                <a:cs typeface="ＭＳ Ｐゴシック" charset="-128"/>
              </a:rPr>
              <a:t>Core terms &amp; concepts</a:t>
            </a:r>
            <a:endParaRPr lang="en-GB" sz="1600" b="1" dirty="0">
              <a:solidFill>
                <a:schemeClr val="tx1"/>
              </a:solidFill>
              <a:latin typeface="+mj-lt"/>
              <a:ea typeface="ＭＳ Ｐゴシック" charset="-128"/>
              <a:cs typeface="ＭＳ Ｐゴシック" charset="-128"/>
            </a:endParaRPr>
          </a:p>
        </p:txBody>
      </p:sp>
      <p:sp>
        <p:nvSpPr>
          <p:cNvPr id="29" name="AutoShape 56">
            <a:extLst>
              <a:ext uri="{FF2B5EF4-FFF2-40B4-BE49-F238E27FC236}">
                <a16:creationId xmlns:a16="http://schemas.microsoft.com/office/drawing/2014/main" id="{83FF0AF7-218B-DC19-AADC-C8894D3A9FDD}"/>
              </a:ext>
            </a:extLst>
          </p:cNvPr>
          <p:cNvSpPr>
            <a:spLocks noChangeArrowheads="1"/>
          </p:cNvSpPr>
          <p:nvPr/>
        </p:nvSpPr>
        <p:spPr bwMode="auto">
          <a:xfrm>
            <a:off x="6175332" y="218788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4" name="AutoShape 7">
            <a:extLst>
              <a:ext uri="{FF2B5EF4-FFF2-40B4-BE49-F238E27FC236}">
                <a16:creationId xmlns:a16="http://schemas.microsoft.com/office/drawing/2014/main" id="{C93CB162-B58A-C5ED-C565-240763FBA894}"/>
              </a:ext>
            </a:extLst>
          </p:cNvPr>
          <p:cNvSpPr>
            <a:spLocks noChangeAspect="1" noChangeArrowheads="1"/>
          </p:cNvSpPr>
          <p:nvPr/>
        </p:nvSpPr>
        <p:spPr bwMode="auto">
          <a:xfrm>
            <a:off x="5318486" y="1902627"/>
            <a:ext cx="2092574"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Relevance &amp; Context</a:t>
            </a:r>
          </a:p>
        </p:txBody>
      </p:sp>
      <p:sp>
        <p:nvSpPr>
          <p:cNvPr id="30" name="AutoShape 55">
            <a:extLst>
              <a:ext uri="{FF2B5EF4-FFF2-40B4-BE49-F238E27FC236}">
                <a16:creationId xmlns:a16="http://schemas.microsoft.com/office/drawing/2014/main" id="{114ED280-E076-13E4-A728-ACF2763F2F63}"/>
              </a:ext>
            </a:extLst>
          </p:cNvPr>
          <p:cNvSpPr>
            <a:spLocks noChangeArrowheads="1"/>
          </p:cNvSpPr>
          <p:nvPr/>
        </p:nvSpPr>
        <p:spPr bwMode="auto">
          <a:xfrm>
            <a:off x="6175332" y="142970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5" name="AutoShape 4">
            <a:extLst>
              <a:ext uri="{FF2B5EF4-FFF2-40B4-BE49-F238E27FC236}">
                <a16:creationId xmlns:a16="http://schemas.microsoft.com/office/drawing/2014/main" id="{500A1783-90F9-6B36-7458-6BFCB385301B}"/>
              </a:ext>
            </a:extLst>
          </p:cNvPr>
          <p:cNvSpPr txBox="1">
            <a:spLocks noChangeAspect="1" noChangeArrowheads="1"/>
          </p:cNvSpPr>
          <p:nvPr/>
        </p:nvSpPr>
        <p:spPr>
          <a:xfrm>
            <a:off x="2927648" y="1216827"/>
            <a:ext cx="4483412"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Tx/>
              <a:buNone/>
            </a:pPr>
            <a:r>
              <a:rPr lang="en-GB" sz="1600" b="1">
                <a:latin typeface="+mj-lt"/>
              </a:rPr>
              <a:t>Topic</a:t>
            </a:r>
            <a:endParaRPr lang="en-GB" sz="1600" b="1" dirty="0">
              <a:latin typeface="+mj-lt"/>
            </a:endParaRPr>
          </a:p>
        </p:txBody>
      </p:sp>
      <p:cxnSp>
        <p:nvCxnSpPr>
          <p:cNvPr id="26" name="Gerade Verbindung 25">
            <a:extLst>
              <a:ext uri="{FF2B5EF4-FFF2-40B4-BE49-F238E27FC236}">
                <a16:creationId xmlns:a16="http://schemas.microsoft.com/office/drawing/2014/main" id="{7AE05060-B291-6055-7B73-1DBAB4F06528}"/>
              </a:ext>
            </a:extLst>
          </p:cNvPr>
          <p:cNvCxnSpPr/>
          <p:nvPr/>
        </p:nvCxnSpPr>
        <p:spPr>
          <a:xfrm>
            <a:off x="2567609" y="3972435"/>
            <a:ext cx="6857055" cy="0"/>
          </a:xfrm>
          <a:prstGeom prst="line">
            <a:avLst/>
          </a:prstGeom>
          <a:ln>
            <a:solidFill>
              <a:schemeClr val="bg1">
                <a:lumMod val="50000"/>
              </a:schemeClr>
            </a:solidFill>
            <a:prstDash val="dash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7" name="Gerade Verbindung 36">
            <a:extLst>
              <a:ext uri="{FF2B5EF4-FFF2-40B4-BE49-F238E27FC236}">
                <a16:creationId xmlns:a16="http://schemas.microsoft.com/office/drawing/2014/main" id="{67446DE2-9C02-5F38-CB78-1ED71CEA1293}"/>
              </a:ext>
            </a:extLst>
          </p:cNvPr>
          <p:cNvCxnSpPr/>
          <p:nvPr/>
        </p:nvCxnSpPr>
        <p:spPr>
          <a:xfrm>
            <a:off x="2567609" y="5727923"/>
            <a:ext cx="6857055" cy="0"/>
          </a:xfrm>
          <a:prstGeom prst="line">
            <a:avLst/>
          </a:prstGeom>
          <a:ln>
            <a:solidFill>
              <a:schemeClr val="bg1">
                <a:lumMod val="50000"/>
              </a:schemeClr>
            </a:solidFill>
            <a:prstDash val="dashDot"/>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 name="Textfeld 26">
            <a:extLst>
              <a:ext uri="{FF2B5EF4-FFF2-40B4-BE49-F238E27FC236}">
                <a16:creationId xmlns:a16="http://schemas.microsoft.com/office/drawing/2014/main" id="{99767BD1-7633-2FA0-C5E3-B0A963D3FB46}"/>
              </a:ext>
            </a:extLst>
          </p:cNvPr>
          <p:cNvSpPr txBox="1"/>
          <p:nvPr/>
        </p:nvSpPr>
        <p:spPr>
          <a:xfrm rot="16200000">
            <a:off x="7720129" y="2495101"/>
            <a:ext cx="1567314" cy="40011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000" b="1" dirty="0"/>
              <a:t>PLANNING</a:t>
            </a:r>
          </a:p>
        </p:txBody>
      </p:sp>
      <p:sp>
        <p:nvSpPr>
          <p:cNvPr id="39" name="Textfeld 38">
            <a:extLst>
              <a:ext uri="{FF2B5EF4-FFF2-40B4-BE49-F238E27FC236}">
                <a16:creationId xmlns:a16="http://schemas.microsoft.com/office/drawing/2014/main" id="{31F9AEC3-F9FF-B75C-62FF-03FC89EB58A8}"/>
              </a:ext>
            </a:extLst>
          </p:cNvPr>
          <p:cNvSpPr txBox="1"/>
          <p:nvPr/>
        </p:nvSpPr>
        <p:spPr>
          <a:xfrm rot="16200000">
            <a:off x="7720129" y="4672471"/>
            <a:ext cx="1567314"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1600" b="1" dirty="0"/>
              <a:t>FORMULATING</a:t>
            </a:r>
          </a:p>
        </p:txBody>
      </p:sp>
      <p:sp>
        <p:nvSpPr>
          <p:cNvPr id="40" name="Textfeld 39">
            <a:extLst>
              <a:ext uri="{FF2B5EF4-FFF2-40B4-BE49-F238E27FC236}">
                <a16:creationId xmlns:a16="http://schemas.microsoft.com/office/drawing/2014/main" id="{C54670A2-A62B-EAE8-3353-DDB69FC99705}"/>
              </a:ext>
            </a:extLst>
          </p:cNvPr>
          <p:cNvSpPr txBox="1"/>
          <p:nvPr/>
        </p:nvSpPr>
        <p:spPr>
          <a:xfrm>
            <a:off x="7720129" y="6015955"/>
            <a:ext cx="1567314"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1600" b="1" dirty="0"/>
              <a:t>REVISION</a:t>
            </a:r>
          </a:p>
        </p:txBody>
      </p:sp>
      <p:sp>
        <p:nvSpPr>
          <p:cNvPr id="41" name="Textfeld 40">
            <a:extLst>
              <a:ext uri="{FF2B5EF4-FFF2-40B4-BE49-F238E27FC236}">
                <a16:creationId xmlns:a16="http://schemas.microsoft.com/office/drawing/2014/main" id="{8D5B094A-BB3D-E434-A79A-DDFEF2583C51}"/>
              </a:ext>
            </a:extLst>
          </p:cNvPr>
          <p:cNvSpPr txBox="1"/>
          <p:nvPr/>
        </p:nvSpPr>
        <p:spPr>
          <a:xfrm>
            <a:off x="8184232" y="792471"/>
            <a:ext cx="1904747" cy="830997"/>
          </a:xfrm>
          <a:prstGeom prst="rect">
            <a:avLst/>
          </a:prstGeom>
          <a:noFill/>
        </p:spPr>
        <p:txBody>
          <a:bodyPr wrap="square" rtlCol="0">
            <a:spAutoFit/>
          </a:bodyPr>
          <a:lstStyle/>
          <a:p>
            <a:r>
              <a:rPr lang="en-GB" sz="2400" b="1" dirty="0">
                <a:latin typeface="+mn-lt"/>
              </a:rPr>
              <a:t>WRITING PHASES</a:t>
            </a:r>
          </a:p>
        </p:txBody>
      </p:sp>
      <p:sp>
        <p:nvSpPr>
          <p:cNvPr id="21" name="AutoShape 58">
            <a:extLst>
              <a:ext uri="{FF2B5EF4-FFF2-40B4-BE49-F238E27FC236}">
                <a16:creationId xmlns:a16="http://schemas.microsoft.com/office/drawing/2014/main" id="{7299CCAC-314B-A54C-96B1-2EC079B148DA}"/>
              </a:ext>
            </a:extLst>
          </p:cNvPr>
          <p:cNvSpPr>
            <a:spLocks noChangeArrowheads="1"/>
          </p:cNvSpPr>
          <p:nvPr/>
        </p:nvSpPr>
        <p:spPr bwMode="auto">
          <a:xfrm>
            <a:off x="4939419" y="3622525"/>
            <a:ext cx="647700" cy="719137"/>
          </a:xfrm>
          <a:prstGeom prst="upDownArrow">
            <a:avLst>
              <a:gd name="adj1" fmla="val 50000"/>
              <a:gd name="adj2" fmla="val 38677"/>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2" name="AutoShape 59">
            <a:extLst>
              <a:ext uri="{FF2B5EF4-FFF2-40B4-BE49-F238E27FC236}">
                <a16:creationId xmlns:a16="http://schemas.microsoft.com/office/drawing/2014/main" id="{D3E5440E-9948-85A5-1661-81A6B4463ECA}"/>
              </a:ext>
            </a:extLst>
          </p:cNvPr>
          <p:cNvSpPr>
            <a:spLocks noChangeArrowheads="1"/>
          </p:cNvSpPr>
          <p:nvPr/>
        </p:nvSpPr>
        <p:spPr bwMode="auto">
          <a:xfrm>
            <a:off x="4975274" y="5291605"/>
            <a:ext cx="575990" cy="724350"/>
          </a:xfrm>
          <a:prstGeom prst="downArrow">
            <a:avLst>
              <a:gd name="adj1" fmla="val 50000"/>
              <a:gd name="adj2" fmla="val 41728"/>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10" name="AutoShape 43">
            <a:extLst>
              <a:ext uri="{FF2B5EF4-FFF2-40B4-BE49-F238E27FC236}">
                <a16:creationId xmlns:a16="http://schemas.microsoft.com/office/drawing/2014/main" id="{712B3BE7-FE56-FC83-EB84-2DE61D89DED6}"/>
              </a:ext>
            </a:extLst>
          </p:cNvPr>
          <p:cNvSpPr>
            <a:spLocks noChangeAspect="1" noChangeArrowheads="1"/>
          </p:cNvSpPr>
          <p:nvPr/>
        </p:nvSpPr>
        <p:spPr bwMode="auto">
          <a:xfrm>
            <a:off x="3935710" y="4378951"/>
            <a:ext cx="2664246" cy="115252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Formulating the work:</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 Introduction</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 Main part</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 Conclusion</a:t>
            </a:r>
          </a:p>
        </p:txBody>
      </p:sp>
      <p:sp>
        <p:nvSpPr>
          <p:cNvPr id="3" name="AutoShape 29">
            <a:extLst>
              <a:ext uri="{FF2B5EF4-FFF2-40B4-BE49-F238E27FC236}">
                <a16:creationId xmlns:a16="http://schemas.microsoft.com/office/drawing/2014/main" id="{0AA41BA5-11D2-AB44-5085-176EE4EA50A1}"/>
              </a:ext>
            </a:extLst>
          </p:cNvPr>
          <p:cNvSpPr>
            <a:spLocks noChangeAspect="1"/>
          </p:cNvSpPr>
          <p:nvPr/>
        </p:nvSpPr>
        <p:spPr bwMode="auto">
          <a:xfrm>
            <a:off x="2050484" y="1256913"/>
            <a:ext cx="359916" cy="2309009"/>
          </a:xfrm>
          <a:prstGeom prst="leftBrace">
            <a:avLst>
              <a:gd name="adj1" fmla="val 44375"/>
              <a:gd name="adj2" fmla="val 50000"/>
            </a:avLst>
          </a:prstGeom>
          <a:ln>
            <a:solidFill>
              <a:srgbClr val="E37823"/>
            </a:solidFill>
            <a:headEnd/>
            <a:tailEnd/>
          </a:ln>
        </p:spPr>
        <p:style>
          <a:lnRef idx="3">
            <a:schemeClr val="accent6"/>
          </a:lnRef>
          <a:fillRef idx="0">
            <a:schemeClr val="accent6"/>
          </a:fillRef>
          <a:effectRef idx="2">
            <a:schemeClr val="accent6"/>
          </a:effectRef>
          <a:fontRef idx="minor">
            <a:schemeClr val="tx1"/>
          </a:fontRef>
        </p:style>
        <p:txBody>
          <a:bodyPr wrap="none" anchor="ctr"/>
          <a:lstStyle/>
          <a:p>
            <a:endParaRPr lang="en-GB" dirty="0">
              <a:latin typeface="+mj-lt"/>
            </a:endParaRPr>
          </a:p>
        </p:txBody>
      </p:sp>
      <p:sp>
        <p:nvSpPr>
          <p:cNvPr id="4" name="AutoShape 43">
            <a:extLst>
              <a:ext uri="{FF2B5EF4-FFF2-40B4-BE49-F238E27FC236}">
                <a16:creationId xmlns:a16="http://schemas.microsoft.com/office/drawing/2014/main" id="{79FCED5F-033B-E0E2-B559-43136E26AD8D}"/>
              </a:ext>
            </a:extLst>
          </p:cNvPr>
          <p:cNvSpPr>
            <a:spLocks noChangeAspect="1" noChangeArrowheads="1"/>
          </p:cNvSpPr>
          <p:nvPr/>
        </p:nvSpPr>
        <p:spPr bwMode="auto">
          <a:xfrm rot="16200000">
            <a:off x="781251" y="2182614"/>
            <a:ext cx="1870079" cy="457605"/>
          </a:xfrm>
          <a:prstGeom prst="roundRect">
            <a:avLst>
              <a:gd name="adj" fmla="val 16667"/>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nchor="ctr"/>
          <a:lstStyle/>
          <a:p>
            <a:pPr marL="342900" indent="-342900" algn="ctr" eaLnBrk="0" hangingPunct="0">
              <a:lnSpc>
                <a:spcPct val="90000"/>
              </a:lnSpc>
              <a:spcBef>
                <a:spcPct val="20000"/>
              </a:spcBef>
            </a:pPr>
            <a:r>
              <a:rPr lang="en-GB" sz="2400" b="1">
                <a:latin typeface="+mj-lt"/>
                <a:ea typeface="ＭＳ Ｐゴシック" charset="-128"/>
                <a:cs typeface="ＭＳ Ｐゴシック" charset="-128"/>
              </a:rPr>
              <a:t>Concept</a:t>
            </a:r>
            <a:endParaRPr lang="en-GB" sz="2400" b="1" dirty="0">
              <a:latin typeface="+mj-lt"/>
              <a:ea typeface="ＭＳ Ｐゴシック" charset="-128"/>
              <a:cs typeface="ＭＳ Ｐゴシック" charset="-128"/>
            </a:endParaRPr>
          </a:p>
        </p:txBody>
      </p:sp>
    </p:spTree>
    <p:extLst>
      <p:ext uri="{BB962C8B-B14F-4D97-AF65-F5344CB8AC3E}">
        <p14:creationId xmlns:p14="http://schemas.microsoft.com/office/powerpoint/2010/main" val="184831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animBg="1"/>
      <p:bldP spid="40" grpId="0" animBg="1"/>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The Starting Point: Goal(s), Question(s) &amp; Structure</a:t>
            </a:r>
          </a:p>
        </p:txBody>
      </p:sp>
      <p:graphicFrame>
        <p:nvGraphicFramePr>
          <p:cNvPr id="6" name="Inhaltsplatzhalter 4"/>
          <p:cNvGraphicFramePr>
            <a:graphicFrameLocks noGrp="1"/>
          </p:cNvGraphicFramePr>
          <p:nvPr>
            <p:ph sz="quarter" idx="11"/>
            <p:extLst>
              <p:ext uri="{D42A27DB-BD31-4B8C-83A1-F6EECF244321}">
                <p14:modId xmlns:p14="http://schemas.microsoft.com/office/powerpoint/2010/main" val="2375032009"/>
              </p:ext>
            </p:extLst>
          </p:nvPr>
        </p:nvGraphicFramePr>
        <p:xfrm>
          <a:off x="1755775" y="1246926"/>
          <a:ext cx="8765786" cy="4541520"/>
        </p:xfrm>
        <a:graphic>
          <a:graphicData uri="http://schemas.openxmlformats.org/drawingml/2006/table">
            <a:tbl>
              <a:tblPr firstRow="1" bandRow="1">
                <a:tableStyleId>{5C22544A-7EE6-4342-B048-85BDC9FD1C3A}</a:tableStyleId>
              </a:tblPr>
              <a:tblGrid>
                <a:gridCol w="7300764">
                  <a:extLst>
                    <a:ext uri="{9D8B030D-6E8A-4147-A177-3AD203B41FA5}">
                      <a16:colId xmlns:a16="http://schemas.microsoft.com/office/drawing/2014/main" val="20000"/>
                    </a:ext>
                  </a:extLst>
                </a:gridCol>
                <a:gridCol w="1465022">
                  <a:extLst>
                    <a:ext uri="{9D8B030D-6E8A-4147-A177-3AD203B41FA5}">
                      <a16:colId xmlns:a16="http://schemas.microsoft.com/office/drawing/2014/main" val="20001"/>
                    </a:ext>
                  </a:extLst>
                </a:gridCol>
              </a:tblGrid>
              <a:tr h="370840">
                <a:tc>
                  <a:txBody>
                    <a:bodyPr/>
                    <a:lstStyle/>
                    <a:p>
                      <a:r>
                        <a:rPr lang="de-AT" sz="2000" dirty="0"/>
                        <a:t>What?</a:t>
                      </a:r>
                    </a:p>
                  </a:txBody>
                  <a:tcPr marL="95577" marR="95577"/>
                </a:tc>
                <a:tc>
                  <a:txBody>
                    <a:bodyPr/>
                    <a:lstStyle/>
                    <a:p>
                      <a:r>
                        <a:rPr lang="de-AT" sz="2000" dirty="0"/>
                        <a:t>Scope</a:t>
                      </a:r>
                    </a:p>
                  </a:txBody>
                  <a:tcPr marL="95577" marR="95577"/>
                </a:tc>
                <a:extLst>
                  <a:ext uri="{0D108BD9-81ED-4DB2-BD59-A6C34878D82A}">
                    <a16:rowId xmlns:a16="http://schemas.microsoft.com/office/drawing/2014/main" val="10000"/>
                  </a:ext>
                </a:extLst>
              </a:tr>
              <a:tr h="370840">
                <a:tc>
                  <a:txBody>
                    <a:bodyPr/>
                    <a:lstStyle/>
                    <a:p>
                      <a:pPr lvl="0"/>
                      <a:r>
                        <a:rPr lang="de-AT" sz="1800" b="1" dirty="0"/>
                        <a:t>Title page </a:t>
                      </a:r>
                      <a:r>
                        <a:rPr lang="de-AT" sz="1800" b="0" dirty="0"/>
                        <a:t>(→ do not forget the group number)</a:t>
                      </a:r>
                      <a:endParaRPr lang="de-AT" sz="1800" b="1" dirty="0"/>
                    </a:p>
                  </a:txBody>
                  <a:tcPr marL="95577" marR="95577"/>
                </a:tc>
                <a:tc>
                  <a:txBody>
                    <a:bodyPr/>
                    <a:lstStyle/>
                    <a:p>
                      <a:r>
                        <a:rPr lang="de-AT" sz="1800" b="1" dirty="0"/>
                        <a:t>1 page</a:t>
                      </a:r>
                    </a:p>
                  </a:txBody>
                  <a:tcPr marL="95577" marR="95577" anchor="ctr"/>
                </a:tc>
                <a:extLst>
                  <a:ext uri="{0D108BD9-81ED-4DB2-BD59-A6C34878D82A}">
                    <a16:rowId xmlns:a16="http://schemas.microsoft.com/office/drawing/2014/main" val="10001"/>
                  </a:ext>
                </a:extLst>
              </a:tr>
              <a:tr h="370840">
                <a:tc>
                  <a:txBody>
                    <a:bodyPr/>
                    <a:lstStyle/>
                    <a:p>
                      <a:pPr lvl="0"/>
                      <a:r>
                        <a:rPr lang="de-AT" sz="1800" dirty="0"/>
                        <a:t>Specification of a </a:t>
                      </a:r>
                      <a:r>
                        <a:rPr lang="de-AT" sz="1800" b="1" dirty="0"/>
                        <a:t>work title with clear reference to the chosen topic, research objective &amp; questions</a:t>
                      </a:r>
                    </a:p>
                  </a:txBody>
                  <a:tcPr marL="95577" marR="95577"/>
                </a:tc>
                <a:tc>
                  <a:txBody>
                    <a:bodyPr/>
                    <a:lstStyle/>
                    <a:p>
                      <a:r>
                        <a:rPr lang="de-AT" sz="1800" b="1" dirty="0"/>
                        <a:t>─</a:t>
                      </a:r>
                    </a:p>
                  </a:txBody>
                  <a:tcPr marL="95577" marR="95577" anchor="ctr"/>
                </a:tc>
                <a:extLst>
                  <a:ext uri="{0D108BD9-81ED-4DB2-BD59-A6C34878D82A}">
                    <a16:rowId xmlns:a16="http://schemas.microsoft.com/office/drawing/2014/main" val="10002"/>
                  </a:ext>
                </a:extLst>
              </a:tr>
              <a:tr h="370840">
                <a:tc>
                  <a:txBody>
                    <a:bodyPr/>
                    <a:lstStyle/>
                    <a:p>
                      <a:pPr lvl="0"/>
                      <a:r>
                        <a:rPr lang="de-AT" sz="1800" b="1" dirty="0"/>
                        <a:t>Introduction </a:t>
                      </a:r>
                      <a:r>
                        <a:rPr lang="de-AT" sz="1800" dirty="0"/>
                        <a:t>to the topic (→ key authors &amp; terms) </a:t>
                      </a:r>
                      <a:br>
                        <a:rPr lang="de-AT" sz="1800" dirty="0"/>
                      </a:br>
                      <a:r>
                        <a:rPr lang="de-AT" sz="1800" dirty="0"/>
                        <a:t>&amp; present the </a:t>
                      </a:r>
                      <a:r>
                        <a:rPr lang="de-AT" sz="1800" b="1" dirty="0"/>
                        <a:t>relevance </a:t>
                      </a:r>
                      <a:r>
                        <a:rPr lang="de-AT" sz="1800" dirty="0"/>
                        <a:t>of the topic</a:t>
                      </a:r>
                      <a:endParaRPr lang="de-AT" sz="1800" b="1" dirty="0"/>
                    </a:p>
                  </a:txBody>
                  <a:tcPr marL="95577" marR="95577"/>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800" b="1" dirty="0"/>
                        <a:t>~ 0.5 pages</a:t>
                      </a:r>
                    </a:p>
                  </a:txBody>
                  <a:tcPr marL="95577" marR="95577" anchor="ctr"/>
                </a:tc>
                <a:extLst>
                  <a:ext uri="{0D108BD9-81ED-4DB2-BD59-A6C34878D82A}">
                    <a16:rowId xmlns:a16="http://schemas.microsoft.com/office/drawing/2014/main" val="10003"/>
                  </a:ext>
                </a:extLst>
              </a:tr>
              <a:tr h="370840">
                <a:tc>
                  <a:txBody>
                    <a:bodyPr/>
                    <a:lstStyle/>
                    <a:p>
                      <a:pPr lvl="0"/>
                      <a:r>
                        <a:rPr lang="de-AT" sz="1800" b="1" dirty="0"/>
                        <a:t>Aim </a:t>
                      </a:r>
                      <a:r>
                        <a:rPr lang="de-AT" sz="1800" dirty="0"/>
                        <a:t>of the work</a:t>
                      </a:r>
                      <a:endParaRPr lang="de-DE" sz="1800" dirty="0"/>
                    </a:p>
                  </a:txBody>
                  <a:tcPr marL="95577" marR="95577"/>
                </a:tc>
                <a:tc>
                  <a:txBody>
                    <a:bodyPr/>
                    <a:lstStyle/>
                    <a:p>
                      <a:r>
                        <a:rPr lang="de-AT" sz="1800" b="1" dirty="0"/>
                        <a:t>─</a:t>
                      </a:r>
                    </a:p>
                  </a:txBody>
                  <a:tcPr marL="95577" marR="95577" anchor="ctr"/>
                </a:tc>
                <a:extLst>
                  <a:ext uri="{0D108BD9-81ED-4DB2-BD59-A6C34878D82A}">
                    <a16:rowId xmlns:a16="http://schemas.microsoft.com/office/drawing/2014/main" val="10004"/>
                  </a:ext>
                </a:extLst>
              </a:tr>
              <a:tr h="370840">
                <a:tc>
                  <a:txBody>
                    <a:bodyPr/>
                    <a:lstStyle/>
                    <a:p>
                      <a:pPr lvl="0"/>
                      <a:r>
                        <a:rPr lang="de-AT" sz="1800" dirty="0"/>
                        <a:t>Clearly state the </a:t>
                      </a:r>
                      <a:r>
                        <a:rPr lang="de-AT" sz="1800" b="1" dirty="0" err="1"/>
                        <a:t>questions</a:t>
                      </a:r>
                      <a:r>
                        <a:rPr lang="de-AT" sz="1800" b="1" dirty="0"/>
                        <a:t> </a:t>
                      </a:r>
                      <a:r>
                        <a:rPr lang="de-AT" sz="1800" dirty="0" err="1"/>
                        <a:t>investigated</a:t>
                      </a:r>
                      <a:r>
                        <a:rPr lang="de-AT" sz="1800" dirty="0"/>
                        <a:t> (~2-4)</a:t>
                      </a:r>
                      <a:endParaRPr lang="de-DE" sz="1800" dirty="0"/>
                    </a:p>
                  </a:txBody>
                  <a:tcPr marL="95577" marR="95577"/>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800" b="1" dirty="0"/>
                        <a:t>~ 0.25 pages</a:t>
                      </a:r>
                      <a:endParaRPr lang="de-DE" sz="1800" b="1" dirty="0"/>
                    </a:p>
                  </a:txBody>
                  <a:tcPr marL="95577" marR="95577" anchor="ctr"/>
                </a:tc>
                <a:extLst>
                  <a:ext uri="{0D108BD9-81ED-4DB2-BD59-A6C34878D82A}">
                    <a16:rowId xmlns:a16="http://schemas.microsoft.com/office/drawing/2014/main" val="10005"/>
                  </a:ext>
                </a:extLst>
              </a:tr>
              <a:tr h="370840">
                <a:tc>
                  <a:txBody>
                    <a:bodyPr/>
                    <a:lstStyle/>
                    <a:p>
                      <a:pPr lvl="0"/>
                      <a:r>
                        <a:rPr lang="de-AT" sz="1800" dirty="0"/>
                        <a:t>Presentation of the </a:t>
                      </a:r>
                      <a:r>
                        <a:rPr lang="de-AT" sz="1800" b="1" dirty="0"/>
                        <a:t>procedure </a:t>
                      </a:r>
                      <a:r>
                        <a:rPr lang="de-AT" sz="1800" dirty="0"/>
                        <a:t>for answering these questions</a:t>
                      </a:r>
                      <a:endParaRPr lang="de-AT" sz="1800" b="1" dirty="0"/>
                    </a:p>
                  </a:txBody>
                  <a:tcPr marL="95577" marR="95577"/>
                </a:tc>
                <a:tc>
                  <a:txBody>
                    <a:bodyPr/>
                    <a:lstStyle/>
                    <a:p>
                      <a:r>
                        <a:rPr lang="de-AT" sz="1800" b="1" dirty="0"/>
                        <a:t>~ 0.25 pages</a:t>
                      </a:r>
                    </a:p>
                  </a:txBody>
                  <a:tcPr marL="95577" marR="95577" anchor="ctr"/>
                </a:tc>
                <a:extLst>
                  <a:ext uri="{0D108BD9-81ED-4DB2-BD59-A6C34878D82A}">
                    <a16:rowId xmlns:a16="http://schemas.microsoft.com/office/drawing/2014/main" val="1000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800" b="1" dirty="0"/>
                        <a:t>Mind map </a:t>
                      </a:r>
                      <a:r>
                        <a:rPr lang="de-AT" sz="1800" dirty="0"/>
                        <a:t>on the topic of the work</a:t>
                      </a:r>
                      <a:endParaRPr lang="de-DE" sz="1800" dirty="0"/>
                    </a:p>
                  </a:txBody>
                  <a:tcPr marL="95577" marR="95577"/>
                </a:tc>
                <a:tc>
                  <a:txBody>
                    <a:bodyPr/>
                    <a:lstStyle/>
                    <a:p>
                      <a:r>
                        <a:rPr lang="de-AT" sz="1800" b="1" dirty="0"/>
                        <a:t>~ </a:t>
                      </a:r>
                      <a:r>
                        <a:rPr lang="de-AT" sz="1800" b="1" baseline="0" dirty="0"/>
                        <a:t>1 page</a:t>
                      </a:r>
                      <a:endParaRPr lang="de-AT" sz="1800" b="1" dirty="0"/>
                    </a:p>
                  </a:txBody>
                  <a:tcPr marL="95577" marR="95577" anchor="ctr"/>
                </a:tc>
                <a:extLst>
                  <a:ext uri="{0D108BD9-81ED-4DB2-BD59-A6C34878D82A}">
                    <a16:rowId xmlns:a16="http://schemas.microsoft.com/office/drawing/2014/main" val="100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800" dirty="0"/>
                        <a:t>Present the structure of the paper (= preliminary outline)</a:t>
                      </a:r>
                      <a:br>
                        <a:rPr lang="de-AT" sz="1800" dirty="0"/>
                      </a:br>
                      <a:r>
                        <a:rPr lang="de-AT" sz="1800" dirty="0"/>
                        <a:t>&amp; </a:t>
                      </a:r>
                      <a:r>
                        <a:rPr lang="de-AT" sz="1800" baseline="0" dirty="0"/>
                        <a:t>one sentence on the content of each outline level</a:t>
                      </a:r>
                      <a:endParaRPr lang="de-DE" sz="1800" dirty="0"/>
                    </a:p>
                  </a:txBody>
                  <a:tcPr marL="95577" marR="95577"/>
                </a:tc>
                <a:tc>
                  <a:txBody>
                    <a:bodyPr/>
                    <a:lstStyle/>
                    <a:p>
                      <a:r>
                        <a:rPr lang="de-AT" sz="1800" b="1" dirty="0"/>
                        <a:t>~ 0.75 pages</a:t>
                      </a:r>
                    </a:p>
                  </a:txBody>
                  <a:tcPr marL="95577" marR="95577" anchor="ctr"/>
                </a:tc>
                <a:extLst>
                  <a:ext uri="{0D108BD9-81ED-4DB2-BD59-A6C34878D82A}">
                    <a16:rowId xmlns:a16="http://schemas.microsoft.com/office/drawing/2014/main" val="1000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800" dirty="0"/>
                        <a:t>10 key references (selected after careful consideration)</a:t>
                      </a:r>
                      <a:endParaRPr lang="de-DE" sz="1800" dirty="0"/>
                    </a:p>
                  </a:txBody>
                  <a:tcPr marL="95577" marR="95577"/>
                </a:tc>
                <a:tc>
                  <a:txBody>
                    <a:bodyPr/>
                    <a:lstStyle/>
                    <a:p>
                      <a:r>
                        <a:rPr lang="de-AT" sz="1800" b="1" dirty="0"/>
                        <a:t>~ 0.75 pages</a:t>
                      </a:r>
                    </a:p>
                  </a:txBody>
                  <a:tcPr marL="95577" marR="95577" anchor="ctr"/>
                </a:tc>
                <a:extLst>
                  <a:ext uri="{0D108BD9-81ED-4DB2-BD59-A6C34878D82A}">
                    <a16:rowId xmlns:a16="http://schemas.microsoft.com/office/drawing/2014/main" val="10009"/>
                  </a:ext>
                </a:extLst>
              </a:tr>
            </a:tbl>
          </a:graphicData>
        </a:graphic>
      </p:graphicFrame>
      <p:sp>
        <p:nvSpPr>
          <p:cNvPr id="3" name="Textplatzhalter 2"/>
          <p:cNvSpPr>
            <a:spLocks noGrp="1"/>
          </p:cNvSpPr>
          <p:nvPr>
            <p:ph type="body" sz="quarter" idx="12"/>
          </p:nvPr>
        </p:nvSpPr>
        <p:spPr/>
        <p:txBody>
          <a:bodyPr/>
          <a:lstStyle/>
          <a:p>
            <a:endParaRPr lang="en-GB" dirty="0"/>
          </a:p>
        </p:txBody>
      </p:sp>
      <p:sp>
        <p:nvSpPr>
          <p:cNvPr id="7" name="Textfeld 6"/>
          <p:cNvSpPr txBox="1"/>
          <p:nvPr/>
        </p:nvSpPr>
        <p:spPr>
          <a:xfrm>
            <a:off x="8951611" y="5909210"/>
            <a:ext cx="1799159" cy="400110"/>
          </a:xfrm>
          <a:prstGeom prst="rect">
            <a:avLst/>
          </a:prstGeom>
          <a:noFill/>
        </p:spPr>
        <p:txBody>
          <a:bodyPr wrap="square" rtlCol="0">
            <a:spAutoFit/>
          </a:bodyPr>
          <a:lstStyle/>
          <a:p>
            <a:r>
              <a:rPr lang="en-GB" sz="2000" b="1">
                <a:solidFill>
                  <a:srgbClr val="E37823"/>
                </a:solidFill>
                <a:latin typeface="+mn-lt"/>
              </a:rPr>
              <a:t>∑ ~ 4.5 pages</a:t>
            </a:r>
            <a:endParaRPr lang="en-GB" sz="2000" b="1" dirty="0">
              <a:solidFill>
                <a:srgbClr val="E37823"/>
              </a:solidFill>
              <a:latin typeface="+mn-lt"/>
            </a:endParaRPr>
          </a:p>
        </p:txBody>
      </p:sp>
    </p:spTree>
    <p:extLst>
      <p:ext uri="{BB962C8B-B14F-4D97-AF65-F5344CB8AC3E}">
        <p14:creationId xmlns:p14="http://schemas.microsoft.com/office/powerpoint/2010/main" val="363241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6B9B2-2C8A-2326-EA4F-1D2EBC1BB1F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077E778-77DA-7049-5735-413CC95305AA}"/>
              </a:ext>
            </a:extLst>
          </p:cNvPr>
          <p:cNvSpPr>
            <a:spLocks noGrp="1"/>
          </p:cNvSpPr>
          <p:nvPr>
            <p:ph type="title"/>
          </p:nvPr>
        </p:nvSpPr>
        <p:spPr/>
        <p:txBody>
          <a:bodyPr/>
          <a:lstStyle/>
          <a:p>
            <a:r>
              <a:rPr lang="en-GB" dirty="0"/>
              <a:t>The Aim: A Scientific Text &amp; its Components</a:t>
            </a:r>
          </a:p>
        </p:txBody>
      </p:sp>
      <p:sp>
        <p:nvSpPr>
          <p:cNvPr id="7" name="Inhaltsplatzhalter 6">
            <a:extLst>
              <a:ext uri="{FF2B5EF4-FFF2-40B4-BE49-F238E27FC236}">
                <a16:creationId xmlns:a16="http://schemas.microsoft.com/office/drawing/2014/main" id="{F1324A2D-AA34-FC8F-575D-F1FB70389AAA}"/>
              </a:ext>
            </a:extLst>
          </p:cNvPr>
          <p:cNvSpPr>
            <a:spLocks noGrp="1"/>
          </p:cNvSpPr>
          <p:nvPr>
            <p:ph sz="quarter" idx="11"/>
          </p:nvPr>
        </p:nvSpPr>
        <p:spPr/>
        <p:txBody>
          <a:bodyPr/>
          <a:lstStyle/>
          <a:p>
            <a:endParaRPr lang="en-GB" dirty="0"/>
          </a:p>
        </p:txBody>
      </p:sp>
      <p:sp>
        <p:nvSpPr>
          <p:cNvPr id="4" name="Textplatzhalter 3">
            <a:extLst>
              <a:ext uri="{FF2B5EF4-FFF2-40B4-BE49-F238E27FC236}">
                <a16:creationId xmlns:a16="http://schemas.microsoft.com/office/drawing/2014/main" id="{B4D5A068-6159-2F75-38CF-E6EAD584FA8D}"/>
              </a:ext>
            </a:extLst>
          </p:cNvPr>
          <p:cNvSpPr>
            <a:spLocks noGrp="1"/>
          </p:cNvSpPr>
          <p:nvPr>
            <p:ph type="body" sz="quarter" idx="12"/>
          </p:nvPr>
        </p:nvSpPr>
        <p:spPr/>
        <p:txBody>
          <a:bodyPr/>
          <a:lstStyle/>
          <a:p>
            <a:r>
              <a:rPr lang="en-GB"/>
              <a:t>(Heesen 2010: 30)</a:t>
            </a:r>
            <a:endParaRPr lang="en-GB" dirty="0"/>
          </a:p>
        </p:txBody>
      </p:sp>
      <p:pic>
        <p:nvPicPr>
          <p:cNvPr id="5" name="Picture 5" descr="Scannen0001">
            <a:extLst>
              <a:ext uri="{FF2B5EF4-FFF2-40B4-BE49-F238E27FC236}">
                <a16:creationId xmlns:a16="http://schemas.microsoft.com/office/drawing/2014/main" id="{2E37FDA5-6ED5-D689-3F03-7760B5B9F1C4}"/>
              </a:ext>
            </a:extLst>
          </p:cNvP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173744" y="768826"/>
            <a:ext cx="8098720" cy="5612503"/>
          </a:xfrm>
          <a:prstGeom prst="rect">
            <a:avLst/>
          </a:prstGeom>
          <a:noFill/>
          <a:ln w="9525">
            <a:noFill/>
            <a:miter lim="800000"/>
            <a:headEnd/>
            <a:tailEnd/>
          </a:ln>
        </p:spPr>
      </p:pic>
    </p:spTree>
    <p:extLst>
      <p:ext uri="{BB962C8B-B14F-4D97-AF65-F5344CB8AC3E}">
        <p14:creationId xmlns:p14="http://schemas.microsoft.com/office/powerpoint/2010/main" val="55950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1592E-B6E4-E1CB-8903-C5B407F2329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CA632A8-9801-ED76-0BC3-DEEF07C28287}"/>
              </a:ext>
            </a:extLst>
          </p:cNvPr>
          <p:cNvSpPr>
            <a:spLocks noGrp="1"/>
          </p:cNvSpPr>
          <p:nvPr>
            <p:ph type="title"/>
          </p:nvPr>
        </p:nvSpPr>
        <p:spPr/>
        <p:txBody>
          <a:bodyPr/>
          <a:lstStyle/>
          <a:p>
            <a:r>
              <a:rPr lang="en-GB" dirty="0"/>
              <a:t>The Writing Phases at a Glance</a:t>
            </a:r>
          </a:p>
        </p:txBody>
      </p:sp>
      <p:sp>
        <p:nvSpPr>
          <p:cNvPr id="7" name="AutoShape 6">
            <a:extLst>
              <a:ext uri="{FF2B5EF4-FFF2-40B4-BE49-F238E27FC236}">
                <a16:creationId xmlns:a16="http://schemas.microsoft.com/office/drawing/2014/main" id="{A9A04536-D611-BB38-C1DC-156E1B299D87}"/>
              </a:ext>
            </a:extLst>
          </p:cNvPr>
          <p:cNvSpPr>
            <a:spLocks noChangeAspect="1" noChangeArrowheads="1"/>
          </p:cNvSpPr>
          <p:nvPr/>
        </p:nvSpPr>
        <p:spPr bwMode="auto">
          <a:xfrm>
            <a:off x="3935710" y="3274227"/>
            <a:ext cx="266424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err="1">
                <a:solidFill>
                  <a:schemeClr val="tx1"/>
                </a:solidFill>
                <a:latin typeface="+mj-lt"/>
                <a:ea typeface="ＭＳ Ｐゴシック" charset="-128"/>
                <a:cs typeface="ＭＳ Ｐゴシック" charset="-128"/>
              </a:rPr>
              <a:t>Contant</a:t>
            </a:r>
            <a:r>
              <a:rPr lang="en-GB" sz="1600" b="1" dirty="0">
                <a:solidFill>
                  <a:schemeClr val="tx1"/>
                </a:solidFill>
                <a:latin typeface="+mj-lt"/>
                <a:ea typeface="ＭＳ Ｐゴシック" charset="-128"/>
                <a:cs typeface="ＭＳ Ｐゴシック" charset="-128"/>
              </a:rPr>
              <a:t> organisation</a:t>
            </a:r>
          </a:p>
        </p:txBody>
      </p:sp>
      <p:sp>
        <p:nvSpPr>
          <p:cNvPr id="17" name="AutoShape 54">
            <a:extLst>
              <a:ext uri="{FF2B5EF4-FFF2-40B4-BE49-F238E27FC236}">
                <a16:creationId xmlns:a16="http://schemas.microsoft.com/office/drawing/2014/main" id="{DD032E85-5731-7028-F886-083A6A05D796}"/>
              </a:ext>
            </a:extLst>
          </p:cNvPr>
          <p:cNvSpPr>
            <a:spLocks noChangeAspect="1" noChangeArrowheads="1"/>
          </p:cNvSpPr>
          <p:nvPr/>
        </p:nvSpPr>
        <p:spPr bwMode="auto">
          <a:xfrm>
            <a:off x="3935710" y="6021413"/>
            <a:ext cx="266424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Corrections - final editing</a:t>
            </a:r>
          </a:p>
        </p:txBody>
      </p:sp>
      <p:sp>
        <p:nvSpPr>
          <p:cNvPr id="18" name="AutoShape 55">
            <a:extLst>
              <a:ext uri="{FF2B5EF4-FFF2-40B4-BE49-F238E27FC236}">
                <a16:creationId xmlns:a16="http://schemas.microsoft.com/office/drawing/2014/main" id="{363CA115-A979-1118-4105-54A65F79ECD5}"/>
              </a:ext>
            </a:extLst>
          </p:cNvPr>
          <p:cNvSpPr>
            <a:spLocks noChangeArrowheads="1"/>
          </p:cNvSpPr>
          <p:nvPr/>
        </p:nvSpPr>
        <p:spPr bwMode="auto">
          <a:xfrm>
            <a:off x="4123283" y="142970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19" name="AutoShape 56">
            <a:extLst>
              <a:ext uri="{FF2B5EF4-FFF2-40B4-BE49-F238E27FC236}">
                <a16:creationId xmlns:a16="http://schemas.microsoft.com/office/drawing/2014/main" id="{5AB3B801-AC49-A99D-2D89-CD8D00E36C33}"/>
              </a:ext>
            </a:extLst>
          </p:cNvPr>
          <p:cNvSpPr>
            <a:spLocks noChangeArrowheads="1"/>
          </p:cNvSpPr>
          <p:nvPr/>
        </p:nvSpPr>
        <p:spPr bwMode="auto">
          <a:xfrm>
            <a:off x="4123283" y="218788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0" name="AutoShape 57">
            <a:extLst>
              <a:ext uri="{FF2B5EF4-FFF2-40B4-BE49-F238E27FC236}">
                <a16:creationId xmlns:a16="http://schemas.microsoft.com/office/drawing/2014/main" id="{DDD87EC9-616C-E689-BAEE-E24B3ED3C944}"/>
              </a:ext>
            </a:extLst>
          </p:cNvPr>
          <p:cNvSpPr>
            <a:spLocks noChangeArrowheads="1"/>
          </p:cNvSpPr>
          <p:nvPr/>
        </p:nvSpPr>
        <p:spPr bwMode="auto">
          <a:xfrm>
            <a:off x="5159970" y="2891004"/>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6" name="AutoShape 5">
            <a:extLst>
              <a:ext uri="{FF2B5EF4-FFF2-40B4-BE49-F238E27FC236}">
                <a16:creationId xmlns:a16="http://schemas.microsoft.com/office/drawing/2014/main" id="{2B46215E-9116-6D7C-3196-41F8AF683016}"/>
              </a:ext>
            </a:extLst>
          </p:cNvPr>
          <p:cNvSpPr>
            <a:spLocks noChangeAspect="1" noChangeArrowheads="1"/>
          </p:cNvSpPr>
          <p:nvPr/>
        </p:nvSpPr>
        <p:spPr bwMode="auto">
          <a:xfrm>
            <a:off x="3719586" y="2588427"/>
            <a:ext cx="3096494"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a:solidFill>
                  <a:schemeClr val="tx1"/>
                </a:solidFill>
                <a:latin typeface="+mj-lt"/>
                <a:ea typeface="ＭＳ Ｐゴシック" charset="-128"/>
                <a:cs typeface="ＭＳ Ｐゴシック" charset="-128"/>
              </a:rPr>
              <a:t>Research objective &amp; questions</a:t>
            </a:r>
            <a:endParaRPr lang="en-GB" sz="1600" b="1" dirty="0">
              <a:solidFill>
                <a:schemeClr val="tx1"/>
              </a:solidFill>
              <a:latin typeface="+mj-lt"/>
              <a:ea typeface="ＭＳ Ｐゴシック" charset="-128"/>
              <a:cs typeface="ＭＳ Ｐゴシック" charset="-128"/>
            </a:endParaRPr>
          </a:p>
        </p:txBody>
      </p:sp>
      <p:sp>
        <p:nvSpPr>
          <p:cNvPr id="8" name="AutoShape 7">
            <a:extLst>
              <a:ext uri="{FF2B5EF4-FFF2-40B4-BE49-F238E27FC236}">
                <a16:creationId xmlns:a16="http://schemas.microsoft.com/office/drawing/2014/main" id="{45500A4A-F5DC-C370-6A29-B2026A9E922E}"/>
              </a:ext>
            </a:extLst>
          </p:cNvPr>
          <p:cNvSpPr>
            <a:spLocks noChangeAspect="1" noChangeArrowheads="1"/>
          </p:cNvSpPr>
          <p:nvPr/>
        </p:nvSpPr>
        <p:spPr bwMode="auto">
          <a:xfrm>
            <a:off x="2927648" y="1902627"/>
            <a:ext cx="230420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a:solidFill>
                  <a:schemeClr val="tx1"/>
                </a:solidFill>
                <a:latin typeface="+mj-lt"/>
                <a:ea typeface="ＭＳ Ｐゴシック" charset="-128"/>
                <a:cs typeface="ＭＳ Ｐゴシック" charset="-128"/>
              </a:rPr>
              <a:t>Core terms &amp; concepts</a:t>
            </a:r>
            <a:endParaRPr lang="en-GB" sz="1600" b="1" dirty="0">
              <a:solidFill>
                <a:schemeClr val="tx1"/>
              </a:solidFill>
              <a:latin typeface="+mj-lt"/>
              <a:ea typeface="ＭＳ Ｐゴシック" charset="-128"/>
              <a:cs typeface="ＭＳ Ｐゴシック" charset="-128"/>
            </a:endParaRPr>
          </a:p>
        </p:txBody>
      </p:sp>
      <p:sp>
        <p:nvSpPr>
          <p:cNvPr id="29" name="AutoShape 56">
            <a:extLst>
              <a:ext uri="{FF2B5EF4-FFF2-40B4-BE49-F238E27FC236}">
                <a16:creationId xmlns:a16="http://schemas.microsoft.com/office/drawing/2014/main" id="{B0E928F8-7124-F5BF-9E75-8C9FB711E8BF}"/>
              </a:ext>
            </a:extLst>
          </p:cNvPr>
          <p:cNvSpPr>
            <a:spLocks noChangeArrowheads="1"/>
          </p:cNvSpPr>
          <p:nvPr/>
        </p:nvSpPr>
        <p:spPr bwMode="auto">
          <a:xfrm>
            <a:off x="6175332" y="218788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4" name="AutoShape 7">
            <a:extLst>
              <a:ext uri="{FF2B5EF4-FFF2-40B4-BE49-F238E27FC236}">
                <a16:creationId xmlns:a16="http://schemas.microsoft.com/office/drawing/2014/main" id="{F2F64691-FACF-0E14-8B05-FB6A7E2F97E5}"/>
              </a:ext>
            </a:extLst>
          </p:cNvPr>
          <p:cNvSpPr>
            <a:spLocks noChangeAspect="1" noChangeArrowheads="1"/>
          </p:cNvSpPr>
          <p:nvPr/>
        </p:nvSpPr>
        <p:spPr bwMode="auto">
          <a:xfrm>
            <a:off x="5318486" y="1902627"/>
            <a:ext cx="2092574"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Relevance &amp; Context</a:t>
            </a:r>
          </a:p>
        </p:txBody>
      </p:sp>
      <p:sp>
        <p:nvSpPr>
          <p:cNvPr id="30" name="AutoShape 55">
            <a:extLst>
              <a:ext uri="{FF2B5EF4-FFF2-40B4-BE49-F238E27FC236}">
                <a16:creationId xmlns:a16="http://schemas.microsoft.com/office/drawing/2014/main" id="{B4A3DE31-0D79-A4E9-68E7-0FE5A36C97FC}"/>
              </a:ext>
            </a:extLst>
          </p:cNvPr>
          <p:cNvSpPr>
            <a:spLocks noChangeArrowheads="1"/>
          </p:cNvSpPr>
          <p:nvPr/>
        </p:nvSpPr>
        <p:spPr bwMode="auto">
          <a:xfrm>
            <a:off x="6175332" y="142970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5" name="AutoShape 4">
            <a:extLst>
              <a:ext uri="{FF2B5EF4-FFF2-40B4-BE49-F238E27FC236}">
                <a16:creationId xmlns:a16="http://schemas.microsoft.com/office/drawing/2014/main" id="{DBA547EC-6698-3198-022F-1A951CA0CBD9}"/>
              </a:ext>
            </a:extLst>
          </p:cNvPr>
          <p:cNvSpPr txBox="1">
            <a:spLocks noChangeAspect="1" noChangeArrowheads="1"/>
          </p:cNvSpPr>
          <p:nvPr/>
        </p:nvSpPr>
        <p:spPr>
          <a:xfrm>
            <a:off x="2927648" y="1216827"/>
            <a:ext cx="4483412"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Tx/>
              <a:buNone/>
            </a:pPr>
            <a:r>
              <a:rPr lang="en-GB" sz="1600" b="1">
                <a:latin typeface="+mj-lt"/>
              </a:rPr>
              <a:t>Topic</a:t>
            </a:r>
            <a:endParaRPr lang="en-GB" sz="1600" b="1" dirty="0">
              <a:latin typeface="+mj-lt"/>
            </a:endParaRPr>
          </a:p>
        </p:txBody>
      </p:sp>
      <p:cxnSp>
        <p:nvCxnSpPr>
          <p:cNvPr id="26" name="Gerade Verbindung 25">
            <a:extLst>
              <a:ext uri="{FF2B5EF4-FFF2-40B4-BE49-F238E27FC236}">
                <a16:creationId xmlns:a16="http://schemas.microsoft.com/office/drawing/2014/main" id="{56F5BD28-6796-288C-73E3-39F0A7475457}"/>
              </a:ext>
            </a:extLst>
          </p:cNvPr>
          <p:cNvCxnSpPr/>
          <p:nvPr/>
        </p:nvCxnSpPr>
        <p:spPr>
          <a:xfrm>
            <a:off x="2567609" y="3972435"/>
            <a:ext cx="6857055" cy="0"/>
          </a:xfrm>
          <a:prstGeom prst="line">
            <a:avLst/>
          </a:prstGeom>
          <a:ln>
            <a:solidFill>
              <a:schemeClr val="bg1">
                <a:lumMod val="50000"/>
              </a:schemeClr>
            </a:solidFill>
            <a:prstDash val="dash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7" name="Gerade Verbindung 36">
            <a:extLst>
              <a:ext uri="{FF2B5EF4-FFF2-40B4-BE49-F238E27FC236}">
                <a16:creationId xmlns:a16="http://schemas.microsoft.com/office/drawing/2014/main" id="{AD6DFA25-AA6E-BD9E-DEEC-92A100C3E94A}"/>
              </a:ext>
            </a:extLst>
          </p:cNvPr>
          <p:cNvCxnSpPr/>
          <p:nvPr/>
        </p:nvCxnSpPr>
        <p:spPr>
          <a:xfrm>
            <a:off x="2567609" y="5727923"/>
            <a:ext cx="6857055" cy="0"/>
          </a:xfrm>
          <a:prstGeom prst="line">
            <a:avLst/>
          </a:prstGeom>
          <a:ln>
            <a:solidFill>
              <a:schemeClr val="bg1">
                <a:lumMod val="50000"/>
              </a:schemeClr>
            </a:solidFill>
            <a:prstDash val="dashDot"/>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 name="Textfeld 26">
            <a:extLst>
              <a:ext uri="{FF2B5EF4-FFF2-40B4-BE49-F238E27FC236}">
                <a16:creationId xmlns:a16="http://schemas.microsoft.com/office/drawing/2014/main" id="{2C378E37-2147-AF07-79A7-535AEB69455D}"/>
              </a:ext>
            </a:extLst>
          </p:cNvPr>
          <p:cNvSpPr txBox="1"/>
          <p:nvPr/>
        </p:nvSpPr>
        <p:spPr>
          <a:xfrm rot="16200000">
            <a:off x="7720129" y="2495101"/>
            <a:ext cx="1567314" cy="40011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000" b="1" dirty="0"/>
              <a:t>PLANNING</a:t>
            </a:r>
          </a:p>
        </p:txBody>
      </p:sp>
      <p:sp>
        <p:nvSpPr>
          <p:cNvPr id="39" name="Textfeld 38">
            <a:extLst>
              <a:ext uri="{FF2B5EF4-FFF2-40B4-BE49-F238E27FC236}">
                <a16:creationId xmlns:a16="http://schemas.microsoft.com/office/drawing/2014/main" id="{4C213F71-2C17-D448-D96C-4E7D5C41BFDA}"/>
              </a:ext>
            </a:extLst>
          </p:cNvPr>
          <p:cNvSpPr txBox="1"/>
          <p:nvPr/>
        </p:nvSpPr>
        <p:spPr>
          <a:xfrm rot="16200000">
            <a:off x="7720129" y="4672471"/>
            <a:ext cx="1567314"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1600" b="1" dirty="0"/>
              <a:t>FORMULATING</a:t>
            </a:r>
          </a:p>
        </p:txBody>
      </p:sp>
      <p:sp>
        <p:nvSpPr>
          <p:cNvPr id="40" name="Textfeld 39">
            <a:extLst>
              <a:ext uri="{FF2B5EF4-FFF2-40B4-BE49-F238E27FC236}">
                <a16:creationId xmlns:a16="http://schemas.microsoft.com/office/drawing/2014/main" id="{3EEB38FF-6046-4870-2DEA-8B5B06AB18A4}"/>
              </a:ext>
            </a:extLst>
          </p:cNvPr>
          <p:cNvSpPr txBox="1"/>
          <p:nvPr/>
        </p:nvSpPr>
        <p:spPr>
          <a:xfrm>
            <a:off x="7720129" y="6015955"/>
            <a:ext cx="1567314"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1600" b="1" dirty="0"/>
              <a:t>REVISION</a:t>
            </a:r>
          </a:p>
        </p:txBody>
      </p:sp>
      <p:sp>
        <p:nvSpPr>
          <p:cNvPr id="41" name="Textfeld 40">
            <a:extLst>
              <a:ext uri="{FF2B5EF4-FFF2-40B4-BE49-F238E27FC236}">
                <a16:creationId xmlns:a16="http://schemas.microsoft.com/office/drawing/2014/main" id="{66DB51A6-AF73-B8B7-EF88-5ED18A722003}"/>
              </a:ext>
            </a:extLst>
          </p:cNvPr>
          <p:cNvSpPr txBox="1"/>
          <p:nvPr/>
        </p:nvSpPr>
        <p:spPr>
          <a:xfrm>
            <a:off x="8184232" y="792471"/>
            <a:ext cx="1904747" cy="830997"/>
          </a:xfrm>
          <a:prstGeom prst="rect">
            <a:avLst/>
          </a:prstGeom>
          <a:noFill/>
        </p:spPr>
        <p:txBody>
          <a:bodyPr wrap="square" rtlCol="0">
            <a:spAutoFit/>
          </a:bodyPr>
          <a:lstStyle/>
          <a:p>
            <a:r>
              <a:rPr lang="en-GB" sz="2400" b="1" dirty="0">
                <a:latin typeface="+mn-lt"/>
              </a:rPr>
              <a:t>WRITING PHASES</a:t>
            </a:r>
          </a:p>
        </p:txBody>
      </p:sp>
      <p:sp>
        <p:nvSpPr>
          <p:cNvPr id="21" name="AutoShape 58">
            <a:extLst>
              <a:ext uri="{FF2B5EF4-FFF2-40B4-BE49-F238E27FC236}">
                <a16:creationId xmlns:a16="http://schemas.microsoft.com/office/drawing/2014/main" id="{0E0BCF20-2CA3-521A-8B7D-87B28BC5C1CD}"/>
              </a:ext>
            </a:extLst>
          </p:cNvPr>
          <p:cNvSpPr>
            <a:spLocks noChangeArrowheads="1"/>
          </p:cNvSpPr>
          <p:nvPr/>
        </p:nvSpPr>
        <p:spPr bwMode="auto">
          <a:xfrm>
            <a:off x="4939419" y="3622525"/>
            <a:ext cx="647700" cy="719137"/>
          </a:xfrm>
          <a:prstGeom prst="upDownArrow">
            <a:avLst>
              <a:gd name="adj1" fmla="val 50000"/>
              <a:gd name="adj2" fmla="val 38677"/>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2" name="AutoShape 59">
            <a:extLst>
              <a:ext uri="{FF2B5EF4-FFF2-40B4-BE49-F238E27FC236}">
                <a16:creationId xmlns:a16="http://schemas.microsoft.com/office/drawing/2014/main" id="{576817BC-ACE5-7224-A9E6-A24A65756C65}"/>
              </a:ext>
            </a:extLst>
          </p:cNvPr>
          <p:cNvSpPr>
            <a:spLocks noChangeArrowheads="1"/>
          </p:cNvSpPr>
          <p:nvPr/>
        </p:nvSpPr>
        <p:spPr bwMode="auto">
          <a:xfrm>
            <a:off x="4975274" y="5291605"/>
            <a:ext cx="575990" cy="724350"/>
          </a:xfrm>
          <a:prstGeom prst="downArrow">
            <a:avLst>
              <a:gd name="adj1" fmla="val 50000"/>
              <a:gd name="adj2" fmla="val 41728"/>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10" name="AutoShape 43">
            <a:extLst>
              <a:ext uri="{FF2B5EF4-FFF2-40B4-BE49-F238E27FC236}">
                <a16:creationId xmlns:a16="http://schemas.microsoft.com/office/drawing/2014/main" id="{57B8ED73-6769-8425-E07A-5286DB767F36}"/>
              </a:ext>
            </a:extLst>
          </p:cNvPr>
          <p:cNvSpPr>
            <a:spLocks noChangeAspect="1" noChangeArrowheads="1"/>
          </p:cNvSpPr>
          <p:nvPr/>
        </p:nvSpPr>
        <p:spPr bwMode="auto">
          <a:xfrm>
            <a:off x="3935710" y="4378951"/>
            <a:ext cx="2664246" cy="1152525"/>
          </a:xfrm>
          <a:prstGeom prst="roundRect">
            <a:avLst>
              <a:gd name="adj" fmla="val 16667"/>
            </a:avLst>
          </a:prstGeom>
          <a:solidFill>
            <a:srgbClr val="F79646"/>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Formulating the work:</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 Introduction</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 Main part</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 Conclusion</a:t>
            </a:r>
          </a:p>
        </p:txBody>
      </p:sp>
      <p:sp>
        <p:nvSpPr>
          <p:cNvPr id="3" name="AutoShape 29">
            <a:extLst>
              <a:ext uri="{FF2B5EF4-FFF2-40B4-BE49-F238E27FC236}">
                <a16:creationId xmlns:a16="http://schemas.microsoft.com/office/drawing/2014/main" id="{51FE1E7B-FB72-CAB3-1016-4F08687D897D}"/>
              </a:ext>
            </a:extLst>
          </p:cNvPr>
          <p:cNvSpPr>
            <a:spLocks noChangeAspect="1"/>
          </p:cNvSpPr>
          <p:nvPr/>
        </p:nvSpPr>
        <p:spPr bwMode="auto">
          <a:xfrm>
            <a:off x="2050484" y="1256913"/>
            <a:ext cx="359916" cy="2309009"/>
          </a:xfrm>
          <a:prstGeom prst="leftBrace">
            <a:avLst>
              <a:gd name="adj1" fmla="val 44375"/>
              <a:gd name="adj2" fmla="val 50000"/>
            </a:avLst>
          </a:prstGeom>
          <a:ln>
            <a:headEnd/>
            <a:tailEnd/>
          </a:ln>
        </p:spPr>
        <p:style>
          <a:lnRef idx="3">
            <a:schemeClr val="dk1"/>
          </a:lnRef>
          <a:fillRef idx="0">
            <a:schemeClr val="dk1"/>
          </a:fillRef>
          <a:effectRef idx="2">
            <a:schemeClr val="dk1"/>
          </a:effectRef>
          <a:fontRef idx="minor">
            <a:schemeClr val="tx1"/>
          </a:fontRef>
        </p:style>
        <p:txBody>
          <a:bodyPr wrap="none" anchor="ctr"/>
          <a:lstStyle/>
          <a:p>
            <a:endParaRPr lang="en-GB" dirty="0">
              <a:latin typeface="+mj-lt"/>
            </a:endParaRPr>
          </a:p>
        </p:txBody>
      </p:sp>
      <p:sp>
        <p:nvSpPr>
          <p:cNvPr id="4" name="AutoShape 43">
            <a:extLst>
              <a:ext uri="{FF2B5EF4-FFF2-40B4-BE49-F238E27FC236}">
                <a16:creationId xmlns:a16="http://schemas.microsoft.com/office/drawing/2014/main" id="{B95A7268-3AA0-1963-37ED-E5BE8D96A6B6}"/>
              </a:ext>
            </a:extLst>
          </p:cNvPr>
          <p:cNvSpPr>
            <a:spLocks noChangeAspect="1" noChangeArrowheads="1"/>
          </p:cNvSpPr>
          <p:nvPr/>
        </p:nvSpPr>
        <p:spPr bwMode="auto">
          <a:xfrm rot="16200000">
            <a:off x="781251" y="2182614"/>
            <a:ext cx="1870079" cy="457605"/>
          </a:xfrm>
          <a:prstGeom prst="roundRect">
            <a:avLst>
              <a:gd name="adj" fmla="val 16667"/>
            </a:avLst>
          </a:prstGeom>
          <a:solidFill>
            <a:srgbClr val="95B3D7"/>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nchor="ctr"/>
          <a:lstStyle/>
          <a:p>
            <a:pPr marL="342900" indent="-342900" algn="ctr" eaLnBrk="0" hangingPunct="0">
              <a:lnSpc>
                <a:spcPct val="90000"/>
              </a:lnSpc>
              <a:spcBef>
                <a:spcPct val="20000"/>
              </a:spcBef>
            </a:pPr>
            <a:r>
              <a:rPr lang="en-GB" sz="2400" b="1">
                <a:latin typeface="+mj-lt"/>
                <a:ea typeface="ＭＳ Ｐゴシック" charset="-128"/>
                <a:cs typeface="ＭＳ Ｐゴシック" charset="-128"/>
              </a:rPr>
              <a:t>Concept</a:t>
            </a:r>
            <a:endParaRPr lang="en-GB" sz="2400" b="1" dirty="0">
              <a:latin typeface="+mj-lt"/>
              <a:ea typeface="ＭＳ Ｐゴシック" charset="-128"/>
              <a:cs typeface="ＭＳ Ｐゴシック" charset="-128"/>
            </a:endParaRPr>
          </a:p>
        </p:txBody>
      </p:sp>
    </p:spTree>
    <p:extLst>
      <p:ext uri="{BB962C8B-B14F-4D97-AF65-F5344CB8AC3E}">
        <p14:creationId xmlns:p14="http://schemas.microsoft.com/office/powerpoint/2010/main" val="77458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animBg="1"/>
      <p:bldP spid="40"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Scientific Writing as Permanent Reasoning</a:t>
            </a:r>
          </a:p>
        </p:txBody>
      </p:sp>
      <p:sp>
        <p:nvSpPr>
          <p:cNvPr id="3" name="Inhaltsplatzhalter 2"/>
          <p:cNvSpPr>
            <a:spLocks noGrp="1"/>
          </p:cNvSpPr>
          <p:nvPr>
            <p:ph sz="quarter" idx="11"/>
          </p:nvPr>
        </p:nvSpPr>
        <p:spPr/>
        <p:txBody>
          <a:bodyPr/>
          <a:lstStyle/>
          <a:p>
            <a:pPr>
              <a:spcAft>
                <a:spcPts val="400"/>
              </a:spcAft>
            </a:pPr>
            <a:r>
              <a:rPr lang="en-GB" b="1" dirty="0"/>
              <a:t> Do not postulate </a:t>
            </a:r>
            <a:r>
              <a:rPr lang="en-GB" dirty="0"/>
              <a:t> knowledge </a:t>
            </a:r>
            <a:r>
              <a:rPr lang="en-GB" b="1" dirty="0">
                <a:solidFill>
                  <a:srgbClr val="E37823"/>
                </a:solidFill>
              </a:rPr>
              <a:t>→ argue</a:t>
            </a:r>
          </a:p>
          <a:p>
            <a:pPr>
              <a:spcAft>
                <a:spcPts val="400"/>
              </a:spcAft>
            </a:pPr>
            <a:r>
              <a:rPr lang="en-GB" dirty="0"/>
              <a:t> Language = logical reasoning</a:t>
            </a:r>
          </a:p>
          <a:p>
            <a:pPr lvl="1">
              <a:spcAft>
                <a:spcPts val="400"/>
              </a:spcAft>
            </a:pPr>
            <a:r>
              <a:rPr lang="en-GB" dirty="0"/>
              <a:t>Relate knowledge components logically to each other</a:t>
            </a:r>
          </a:p>
          <a:p>
            <a:pPr>
              <a:spcAft>
                <a:spcPts val="400"/>
              </a:spcAft>
            </a:pPr>
            <a:r>
              <a:rPr lang="en-GB" dirty="0"/>
              <a:t> Traceability</a:t>
            </a:r>
          </a:p>
          <a:p>
            <a:pPr>
              <a:spcAft>
                <a:spcPts val="400"/>
              </a:spcAft>
            </a:pPr>
            <a:r>
              <a:rPr lang="en-GB" b="1" dirty="0"/>
              <a:t> Critically evaluate </a:t>
            </a:r>
            <a:r>
              <a:rPr lang="en-GB" dirty="0"/>
              <a:t> knowledge requirements, arguments &amp; evidence</a:t>
            </a:r>
          </a:p>
          <a:p>
            <a:pPr>
              <a:spcAft>
                <a:spcPts val="400"/>
              </a:spcAft>
            </a:pPr>
            <a:r>
              <a:rPr lang="en-GB" dirty="0"/>
              <a:t>Clarify </a:t>
            </a:r>
            <a:r>
              <a:rPr lang="en-GB" b="1" dirty="0"/>
              <a:t>context</a:t>
            </a:r>
          </a:p>
          <a:p>
            <a:pPr>
              <a:spcAft>
                <a:spcPts val="400"/>
              </a:spcAft>
            </a:pPr>
            <a:r>
              <a:rPr lang="en-GB" dirty="0"/>
              <a:t> be clear on </a:t>
            </a:r>
            <a:r>
              <a:rPr lang="en-GB" b="1" dirty="0"/>
              <a:t>alternative ways of thinking </a:t>
            </a:r>
            <a:r>
              <a:rPr lang="en-GB" dirty="0"/>
              <a:t>&amp; rival bodies of knowledge</a:t>
            </a:r>
          </a:p>
          <a:p>
            <a:pPr lvl="1">
              <a:spcAft>
                <a:spcPts val="400"/>
              </a:spcAft>
            </a:pPr>
            <a:r>
              <a:rPr lang="en-GB" dirty="0"/>
              <a:t>Other positions ↔ own opinion</a:t>
            </a:r>
          </a:p>
        </p:txBody>
      </p:sp>
      <p:sp>
        <p:nvSpPr>
          <p:cNvPr id="5" name="Textplatzhalter 4"/>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412181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Scientific Use of Language</a:t>
            </a:r>
          </a:p>
        </p:txBody>
      </p:sp>
      <p:sp>
        <p:nvSpPr>
          <p:cNvPr id="3" name="Inhaltsplatzhalter 2"/>
          <p:cNvSpPr>
            <a:spLocks noGrp="1"/>
          </p:cNvSpPr>
          <p:nvPr>
            <p:ph sz="quarter" idx="11"/>
          </p:nvPr>
        </p:nvSpPr>
        <p:spPr>
          <a:xfrm>
            <a:off x="1756264" y="1181512"/>
            <a:ext cx="8300176" cy="4968552"/>
          </a:xfrm>
        </p:spPr>
        <p:txBody>
          <a:bodyPr/>
          <a:lstStyle/>
          <a:p>
            <a:pPr marL="0" indent="0">
              <a:lnSpc>
                <a:spcPct val="150000"/>
              </a:lnSpc>
              <a:buNone/>
            </a:pPr>
            <a:r>
              <a:rPr lang="en-GB" sz="2200" i="1" dirty="0">
                <a:latin typeface="+mj-lt"/>
                <a:cs typeface="Courier New" pitchFamily="49" charset="0"/>
              </a:rPr>
              <a:t>"Every author creates </a:t>
            </a:r>
            <a:r>
              <a:rPr lang="en-GB" sz="2200" b="1" i="1" dirty="0">
                <a:latin typeface="+mj-lt"/>
                <a:cs typeface="Courier New" pitchFamily="49" charset="0"/>
              </a:rPr>
              <a:t>their own reality </a:t>
            </a:r>
            <a:r>
              <a:rPr lang="en-GB" sz="2200" i="1" dirty="0">
                <a:latin typeface="+mj-lt"/>
                <a:cs typeface="Courier New" pitchFamily="49" charset="0"/>
              </a:rPr>
              <a:t>with their text, but the selections and reductions they make in their choice of words and grammar are rarely transparent. It is therefore important </a:t>
            </a:r>
            <a:r>
              <a:rPr lang="en-GB" sz="2200" b="1" i="1" dirty="0">
                <a:solidFill>
                  <a:srgbClr val="E37823"/>
                </a:solidFill>
                <a:latin typeface="+mj-lt"/>
                <a:cs typeface="Courier New" pitchFamily="49" charset="0"/>
              </a:rPr>
              <a:t>to minimise linguistic obfuscation </a:t>
            </a:r>
            <a:r>
              <a:rPr lang="en-GB" sz="2200" i="1" dirty="0">
                <a:latin typeface="+mj-lt"/>
                <a:cs typeface="Courier New" pitchFamily="49" charset="0"/>
              </a:rPr>
              <a:t>in accordance with the </a:t>
            </a:r>
            <a:r>
              <a:rPr lang="en-GB" sz="2200" b="1" i="1" dirty="0">
                <a:latin typeface="+mj-lt"/>
                <a:cs typeface="Courier New" pitchFamily="49" charset="0"/>
              </a:rPr>
              <a:t>requirements of scientific rigour </a:t>
            </a:r>
            <a:r>
              <a:rPr lang="en-GB" sz="2200" i="1" dirty="0">
                <a:latin typeface="+mj-lt"/>
                <a:cs typeface="Courier New" pitchFamily="49" charset="0"/>
              </a:rPr>
              <a:t>- </a:t>
            </a:r>
            <a:r>
              <a:rPr lang="en-GB" sz="2200" b="1" i="1" dirty="0">
                <a:latin typeface="+mj-lt"/>
                <a:cs typeface="Courier New" pitchFamily="49" charset="0"/>
              </a:rPr>
              <a:t>good structuring, simple language and the avoidance of convoluted sentences </a:t>
            </a:r>
            <a:r>
              <a:rPr lang="en-GB" sz="2200" i="1" dirty="0">
                <a:latin typeface="+mj-lt"/>
                <a:cs typeface="Courier New" pitchFamily="49" charset="0"/>
              </a:rPr>
              <a:t>[...] are just as important as </a:t>
            </a:r>
            <a:r>
              <a:rPr lang="en-GB" sz="2200" b="1" i="1" dirty="0">
                <a:latin typeface="+mj-lt"/>
                <a:cs typeface="Courier New" pitchFamily="49" charset="0"/>
              </a:rPr>
              <a:t>grammatical and orthographic </a:t>
            </a:r>
            <a:r>
              <a:rPr lang="en-GB" sz="2200" i="1" dirty="0">
                <a:latin typeface="+mj-lt"/>
                <a:cs typeface="Courier New" pitchFamily="49" charset="0"/>
              </a:rPr>
              <a:t>correctness" </a:t>
            </a:r>
            <a:br>
              <a:rPr lang="en-GB" sz="2200" dirty="0">
                <a:latin typeface="+mj-lt"/>
                <a:cs typeface="Courier New" pitchFamily="49" charset="0"/>
              </a:rPr>
            </a:br>
            <a:r>
              <a:rPr lang="en-GB" sz="1200" dirty="0">
                <a:latin typeface="+mj-lt"/>
                <a:cs typeface="Courier New" pitchFamily="49" charset="0"/>
              </a:rPr>
              <a:t>(Baade et al. 2005:115)</a:t>
            </a:r>
          </a:p>
        </p:txBody>
      </p:sp>
      <p:sp>
        <p:nvSpPr>
          <p:cNvPr id="5" name="Textplatzhalter 4"/>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3474532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ww.schulbilder.org/malvorlage-gesellschaft-sprache-dl14915.jp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7896200" y="1085280"/>
            <a:ext cx="3012308" cy="208823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GB" dirty="0"/>
              <a:t>Scientific Language?</a:t>
            </a:r>
          </a:p>
        </p:txBody>
      </p:sp>
      <p:sp>
        <p:nvSpPr>
          <p:cNvPr id="3" name="Inhaltsplatzhalter 2"/>
          <p:cNvSpPr>
            <a:spLocks noGrp="1"/>
          </p:cNvSpPr>
          <p:nvPr>
            <p:ph sz="quarter" idx="11"/>
          </p:nvPr>
        </p:nvSpPr>
        <p:spPr/>
        <p:txBody>
          <a:bodyPr vert="horz" anchor="ctr"/>
          <a:lstStyle/>
          <a:p>
            <a:pPr>
              <a:lnSpc>
                <a:spcPct val="100000"/>
              </a:lnSpc>
              <a:spcBef>
                <a:spcPts val="1200"/>
              </a:spcBef>
              <a:spcAft>
                <a:spcPts val="1000"/>
              </a:spcAft>
            </a:pPr>
            <a:r>
              <a:rPr lang="en-GB" b="1" dirty="0"/>
              <a:t>simple, fluent </a:t>
            </a:r>
            <a:r>
              <a:rPr lang="en-GB" dirty="0"/>
              <a:t>language</a:t>
            </a:r>
          </a:p>
          <a:p>
            <a:pPr>
              <a:lnSpc>
                <a:spcPct val="100000"/>
              </a:lnSpc>
              <a:spcBef>
                <a:spcPts val="1200"/>
              </a:spcBef>
              <a:spcAft>
                <a:spcPts val="1000"/>
              </a:spcAft>
            </a:pPr>
            <a:r>
              <a:rPr lang="en-GB" dirty="0"/>
              <a:t>Foreign</a:t>
            </a:r>
            <a:r>
              <a:rPr lang="en-GB" b="1" dirty="0"/>
              <a:t> words  👉</a:t>
            </a:r>
            <a:r>
              <a:rPr lang="en-GB" dirty="0"/>
              <a:t> do without or use sparingly</a:t>
            </a:r>
          </a:p>
          <a:p>
            <a:pPr>
              <a:lnSpc>
                <a:spcPct val="100000"/>
              </a:lnSpc>
              <a:spcBef>
                <a:spcPts val="1200"/>
              </a:spcBef>
              <a:spcAft>
                <a:spcPts val="1000"/>
              </a:spcAft>
            </a:pPr>
            <a:r>
              <a:rPr lang="en-GB" dirty="0"/>
              <a:t>Use </a:t>
            </a:r>
            <a:r>
              <a:rPr lang="en-GB" b="1" dirty="0"/>
              <a:t>terms </a:t>
            </a:r>
            <a:r>
              <a:rPr lang="en-GB" dirty="0"/>
              <a:t>and technical expressions precisely</a:t>
            </a:r>
          </a:p>
          <a:p>
            <a:pPr lvl="1">
              <a:lnSpc>
                <a:spcPct val="100000"/>
              </a:lnSpc>
              <a:spcBef>
                <a:spcPts val="1200"/>
              </a:spcBef>
              <a:spcAft>
                <a:spcPts val="1000"/>
              </a:spcAft>
            </a:pPr>
            <a:r>
              <a:rPr lang="en-GB" dirty="0"/>
              <a:t>Consistent choice of words</a:t>
            </a:r>
          </a:p>
          <a:p>
            <a:pPr lvl="1">
              <a:lnSpc>
                <a:spcPct val="100000"/>
              </a:lnSpc>
              <a:spcBef>
                <a:spcPts val="1200"/>
              </a:spcBef>
              <a:spcAft>
                <a:spcPts val="1000"/>
              </a:spcAft>
            </a:pPr>
            <a:r>
              <a:rPr lang="en-GB" dirty="0"/>
              <a:t>Be careful with: "quite a lot, certain approaches, somehow, almost, in a way, ..."</a:t>
            </a:r>
          </a:p>
          <a:p>
            <a:pPr marL="457200" lvl="1" indent="0">
              <a:lnSpc>
                <a:spcPct val="100000"/>
              </a:lnSpc>
              <a:spcBef>
                <a:spcPts val="1200"/>
              </a:spcBef>
              <a:spcAft>
                <a:spcPts val="1000"/>
              </a:spcAft>
              <a:buNone/>
            </a:pPr>
            <a:r>
              <a:rPr lang="en-GB" b="1" dirty="0">
                <a:solidFill>
                  <a:srgbClr val="E37823"/>
                </a:solidFill>
              </a:rPr>
              <a:t>→ Always label ratings</a:t>
            </a:r>
          </a:p>
          <a:p>
            <a:pPr>
              <a:lnSpc>
                <a:spcPct val="100000"/>
              </a:lnSpc>
              <a:spcBef>
                <a:spcPts val="1200"/>
              </a:spcBef>
              <a:spcAft>
                <a:spcPts val="1000"/>
              </a:spcAft>
            </a:pPr>
            <a:r>
              <a:rPr lang="en-GB" b="1" dirty="0"/>
              <a:t>factual </a:t>
            </a:r>
            <a:r>
              <a:rPr lang="en-GB" dirty="0"/>
              <a:t>presentation 👉 </a:t>
            </a:r>
            <a:r>
              <a:rPr lang="en-GB" dirty="0">
                <a:solidFill>
                  <a:srgbClr val="E37823"/>
                </a:solidFill>
              </a:rPr>
              <a:t>no poetic expressions, humour or irony</a:t>
            </a:r>
          </a:p>
        </p:txBody>
      </p:sp>
      <p:sp>
        <p:nvSpPr>
          <p:cNvPr id="6" name="Textplatzhalter 5"/>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353547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Scientific Language?</a:t>
            </a:r>
          </a:p>
        </p:txBody>
      </p:sp>
      <p:sp>
        <p:nvSpPr>
          <p:cNvPr id="3" name="Inhaltsplatzhalter 2"/>
          <p:cNvSpPr>
            <a:spLocks noGrp="1"/>
          </p:cNvSpPr>
          <p:nvPr>
            <p:ph sz="quarter" idx="11"/>
          </p:nvPr>
        </p:nvSpPr>
        <p:spPr/>
        <p:txBody>
          <a:bodyPr vert="horz" anchor="ctr"/>
          <a:lstStyle/>
          <a:p>
            <a:pPr>
              <a:spcBef>
                <a:spcPts val="1200"/>
              </a:spcBef>
              <a:spcAft>
                <a:spcPts val="400"/>
              </a:spcAft>
            </a:pPr>
            <a:r>
              <a:rPr lang="en-GB" dirty="0"/>
              <a:t>Conscious use of metaphors</a:t>
            </a:r>
          </a:p>
          <a:p>
            <a:pPr>
              <a:spcBef>
                <a:spcPts val="1200"/>
              </a:spcBef>
              <a:spcAft>
                <a:spcPts val="400"/>
              </a:spcAft>
            </a:pPr>
            <a:r>
              <a:rPr lang="en-GB" b="1" dirty="0"/>
              <a:t>Complete </a:t>
            </a:r>
            <a:r>
              <a:rPr lang="en-GB" dirty="0"/>
              <a:t>sentences 👉 </a:t>
            </a:r>
            <a:r>
              <a:rPr lang="en-GB" dirty="0">
                <a:solidFill>
                  <a:srgbClr val="E37823"/>
                </a:solidFill>
              </a:rPr>
              <a:t>no elliptical abbreviations</a:t>
            </a:r>
          </a:p>
          <a:p>
            <a:pPr lvl="1">
              <a:spcBef>
                <a:spcPts val="1200"/>
              </a:spcBef>
              <a:spcAft>
                <a:spcPts val="400"/>
              </a:spcAft>
            </a:pPr>
            <a:r>
              <a:rPr lang="en-GB" dirty="0"/>
              <a:t>BSP: "The main thing [is] that you are healthy!</a:t>
            </a:r>
          </a:p>
          <a:p>
            <a:pPr>
              <a:spcBef>
                <a:spcPts val="1200"/>
              </a:spcBef>
              <a:spcAft>
                <a:spcPts val="400"/>
              </a:spcAft>
            </a:pPr>
            <a:r>
              <a:rPr lang="en-GB" b="1" dirty="0"/>
              <a:t>No colloquial </a:t>
            </a:r>
            <a:r>
              <a:rPr lang="en-GB" dirty="0"/>
              <a:t>formulations</a:t>
            </a:r>
          </a:p>
          <a:p>
            <a:pPr lvl="1">
              <a:spcBef>
                <a:spcPts val="1200"/>
              </a:spcBef>
              <a:spcAft>
                <a:spcPts val="400"/>
              </a:spcAft>
            </a:pPr>
            <a:r>
              <a:rPr lang="en-GB" dirty="0"/>
              <a:t>BSP: As is generally known ..., it is quite obvious that ...</a:t>
            </a:r>
          </a:p>
          <a:p>
            <a:pPr>
              <a:spcBef>
                <a:spcPts val="1200"/>
              </a:spcBef>
              <a:spcAft>
                <a:spcPts val="400"/>
              </a:spcAft>
            </a:pPr>
            <a:r>
              <a:rPr lang="en-GB" b="1" dirty="0"/>
              <a:t>Present tense </a:t>
            </a:r>
            <a:r>
              <a:rPr lang="en-GB" dirty="0"/>
              <a:t>as the dominant tempo</a:t>
            </a:r>
          </a:p>
          <a:p>
            <a:pPr lvl="1">
              <a:spcBef>
                <a:spcPts val="1200"/>
              </a:spcBef>
              <a:spcAft>
                <a:spcPts val="400"/>
              </a:spcAft>
            </a:pPr>
            <a:r>
              <a:rPr lang="en-GB" dirty="0"/>
              <a:t>BSP: Aristotle says ..., Harvey assumes...</a:t>
            </a:r>
          </a:p>
          <a:p>
            <a:pPr>
              <a:spcBef>
                <a:spcPts val="1200"/>
              </a:spcBef>
              <a:spcAft>
                <a:spcPts val="400"/>
              </a:spcAft>
            </a:pPr>
            <a:r>
              <a:rPr lang="en-GB" dirty="0"/>
              <a:t>Formulate </a:t>
            </a:r>
            <a:r>
              <a:rPr lang="en-GB" b="1" dirty="0"/>
              <a:t>actively</a:t>
            </a:r>
          </a:p>
        </p:txBody>
      </p:sp>
      <p:sp>
        <p:nvSpPr>
          <p:cNvPr id="5" name="Textplatzhalter 4"/>
          <p:cNvSpPr>
            <a:spLocks noGrp="1"/>
          </p:cNvSpPr>
          <p:nvPr>
            <p:ph type="body" sz="quarter" idx="12"/>
          </p:nvPr>
        </p:nvSpPr>
        <p:spPr/>
        <p:txBody>
          <a:bodyPr/>
          <a:lstStyle/>
          <a:p>
            <a:endParaRPr lang="en-GB" dirty="0"/>
          </a:p>
        </p:txBody>
      </p:sp>
      <p:pic>
        <p:nvPicPr>
          <p:cNvPr id="6" name="Picture 4" descr="http://www.schulbilder.org/malvorlage-gesellschaft-sprache-dl14915.jpg">
            <a:extLst>
              <a:ext uri="{FF2B5EF4-FFF2-40B4-BE49-F238E27FC236}">
                <a16:creationId xmlns:a16="http://schemas.microsoft.com/office/drawing/2014/main" id="{3BB4CF1B-314D-87E5-65BA-BCF332CEFEAD}"/>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7896200" y="1085280"/>
            <a:ext cx="3012308"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7BFE1C4-5571-3596-1435-D417A8EBDE8D}"/>
              </a:ext>
            </a:extLst>
          </p:cNvPr>
          <p:cNvSpPr>
            <a:spLocks noGrp="1"/>
          </p:cNvSpPr>
          <p:nvPr>
            <p:ph type="title"/>
          </p:nvPr>
        </p:nvSpPr>
        <p:spPr/>
        <p:txBody>
          <a:bodyPr/>
          <a:lstStyle/>
          <a:p>
            <a:r>
              <a:rPr lang="en-GB" dirty="0"/>
              <a:t>Look, Think, Test, Tell</a:t>
            </a:r>
          </a:p>
        </p:txBody>
      </p:sp>
      <p:sp>
        <p:nvSpPr>
          <p:cNvPr id="7" name="Inhaltsplatzhalter 6">
            <a:extLst>
              <a:ext uri="{FF2B5EF4-FFF2-40B4-BE49-F238E27FC236}">
                <a16:creationId xmlns:a16="http://schemas.microsoft.com/office/drawing/2014/main" id="{D5A7CACB-9B73-607B-6D1E-4082D98991CB}"/>
              </a:ext>
            </a:extLst>
          </p:cNvPr>
          <p:cNvSpPr>
            <a:spLocks noGrp="1"/>
          </p:cNvSpPr>
          <p:nvPr>
            <p:ph sz="quarter" idx="11"/>
          </p:nvPr>
        </p:nvSpPr>
        <p:spPr/>
        <p:txBody>
          <a:bodyPr/>
          <a:lstStyle/>
          <a:p>
            <a:endParaRPr lang="en-GB" dirty="0"/>
          </a:p>
        </p:txBody>
      </p:sp>
      <p:sp>
        <p:nvSpPr>
          <p:cNvPr id="8" name="Textplatzhalter 7">
            <a:extLst>
              <a:ext uri="{FF2B5EF4-FFF2-40B4-BE49-F238E27FC236}">
                <a16:creationId xmlns:a16="http://schemas.microsoft.com/office/drawing/2014/main" id="{3D51F318-614F-3E68-4525-CA26503A64CA}"/>
              </a:ext>
            </a:extLst>
          </p:cNvPr>
          <p:cNvSpPr>
            <a:spLocks noGrp="1"/>
          </p:cNvSpPr>
          <p:nvPr>
            <p:ph type="body" sz="quarter" idx="12"/>
          </p:nvPr>
        </p:nvSpPr>
        <p:spPr/>
        <p:txBody>
          <a:bodyPr/>
          <a:lstStyle/>
          <a:p>
            <a:r>
              <a:rPr lang="en-GB" dirty="0"/>
              <a:t>(Sheppard, 2020:5)</a:t>
            </a:r>
          </a:p>
        </p:txBody>
      </p:sp>
      <p:pic>
        <p:nvPicPr>
          <p:cNvPr id="9" name="Content Placeholder 7">
            <a:extLst>
              <a:ext uri="{FF2B5EF4-FFF2-40B4-BE49-F238E27FC236}">
                <a16:creationId xmlns:a16="http://schemas.microsoft.com/office/drawing/2014/main" id="{8F50A96F-36D3-F545-AEB4-F487F1C0F7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71864" y="278504"/>
            <a:ext cx="5666555" cy="6107065"/>
          </a:xfrm>
          <a:prstGeom prst="rect">
            <a:avLst/>
          </a:prstGeom>
        </p:spPr>
      </p:pic>
      <p:sp>
        <p:nvSpPr>
          <p:cNvPr id="10" name="Rechteck: abgerundete Ecken 9">
            <a:extLst>
              <a:ext uri="{FF2B5EF4-FFF2-40B4-BE49-F238E27FC236}">
                <a16:creationId xmlns:a16="http://schemas.microsoft.com/office/drawing/2014/main" id="{6BA4E074-B34E-F025-C38F-CDA7C78E63AB}"/>
              </a:ext>
            </a:extLst>
          </p:cNvPr>
          <p:cNvSpPr/>
          <p:nvPr/>
        </p:nvSpPr>
        <p:spPr>
          <a:xfrm>
            <a:off x="8513792" y="4354944"/>
            <a:ext cx="1872208" cy="1896054"/>
          </a:xfrm>
          <a:prstGeom prst="roundRect">
            <a:avLst/>
          </a:prstGeom>
          <a:noFill/>
          <a:ln w="76200">
            <a:solidFill>
              <a:schemeClr val="tx1"/>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199603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The Ego in Scientific Writing</a:t>
            </a:r>
          </a:p>
        </p:txBody>
      </p:sp>
      <p:sp>
        <p:nvSpPr>
          <p:cNvPr id="3" name="Inhaltsplatzhalter 2"/>
          <p:cNvSpPr>
            <a:spLocks noGrp="1"/>
          </p:cNvSpPr>
          <p:nvPr>
            <p:ph sz="quarter" idx="11"/>
          </p:nvPr>
        </p:nvSpPr>
        <p:spPr/>
        <p:txBody>
          <a:bodyPr vert="horz" anchor="ctr"/>
          <a:lstStyle/>
          <a:p>
            <a:pPr marL="0" indent="0">
              <a:spcBef>
                <a:spcPts val="1200"/>
              </a:spcBef>
              <a:spcAft>
                <a:spcPts val="400"/>
              </a:spcAft>
              <a:buNone/>
            </a:pPr>
            <a:r>
              <a:rPr lang="en-GB" b="1" dirty="0"/>
              <a:t>Is it allowed to write scientific texts in the "first person"?</a:t>
            </a:r>
          </a:p>
          <a:p>
            <a:pPr marL="0" indent="0">
              <a:spcBef>
                <a:spcPts val="1200"/>
              </a:spcBef>
              <a:spcAft>
                <a:spcPts val="400"/>
              </a:spcAft>
              <a:buNone/>
            </a:pPr>
            <a:endParaRPr lang="en-GB" sz="100" b="1" dirty="0"/>
          </a:p>
          <a:p>
            <a:pPr>
              <a:spcBef>
                <a:spcPts val="1200"/>
              </a:spcBef>
              <a:spcAft>
                <a:spcPts val="400"/>
              </a:spcAft>
            </a:pPr>
            <a:r>
              <a:rPr lang="en-GB" dirty="0"/>
              <a:t>"Ego avoidance" 👉</a:t>
            </a:r>
            <a:r>
              <a:rPr lang="en-GB" dirty="0">
                <a:solidFill>
                  <a:srgbClr val="E37823"/>
                </a:solidFill>
              </a:rPr>
              <a:t> not absolutely necessary</a:t>
            </a:r>
            <a:endParaRPr lang="en-GB" dirty="0"/>
          </a:p>
          <a:p>
            <a:pPr lvl="1">
              <a:spcBef>
                <a:spcPts val="1200"/>
              </a:spcBef>
              <a:spcAft>
                <a:spcPts val="400"/>
              </a:spcAft>
            </a:pPr>
            <a:r>
              <a:rPr lang="en-GB" dirty="0"/>
              <a:t>especially in the introduction, methods section and conclusion </a:t>
            </a:r>
          </a:p>
          <a:p>
            <a:pPr>
              <a:spcBef>
                <a:spcPts val="1200"/>
              </a:spcBef>
              <a:spcAft>
                <a:spcPts val="400"/>
              </a:spcAft>
            </a:pPr>
            <a:r>
              <a:rPr lang="en-GB" b="1" dirty="0"/>
              <a:t>But: </a:t>
            </a:r>
            <a:r>
              <a:rPr lang="en-GB" dirty="0"/>
              <a:t>No narrative first person throughout the text</a:t>
            </a:r>
          </a:p>
          <a:p>
            <a:pPr lvl="1">
              <a:spcBef>
                <a:spcPts val="1200"/>
              </a:spcBef>
              <a:spcAft>
                <a:spcPts val="400"/>
              </a:spcAft>
            </a:pPr>
            <a:r>
              <a:rPr lang="en-GB" dirty="0"/>
              <a:t>No first-person statements on subjectively coloured opinions &amp; </a:t>
            </a:r>
            <a:br>
              <a:rPr lang="en-GB" dirty="0"/>
            </a:br>
            <a:r>
              <a:rPr lang="en-GB" dirty="0"/>
              <a:t>evaluations of facts</a:t>
            </a:r>
          </a:p>
          <a:p>
            <a:pPr lvl="1">
              <a:spcBef>
                <a:spcPts val="1200"/>
              </a:spcBef>
              <a:spcAft>
                <a:spcPts val="400"/>
              </a:spcAft>
            </a:pPr>
            <a:endParaRPr lang="en-GB" sz="100" dirty="0"/>
          </a:p>
          <a:p>
            <a:pPr marL="0" indent="0">
              <a:spcBef>
                <a:spcPts val="1200"/>
              </a:spcBef>
              <a:spcAft>
                <a:spcPts val="400"/>
              </a:spcAft>
              <a:buNone/>
            </a:pPr>
            <a:r>
              <a:rPr lang="en-GB" b="1" dirty="0">
                <a:solidFill>
                  <a:srgbClr val="E37823"/>
                </a:solidFill>
              </a:rPr>
              <a:t>👉 own positioning based on the argumentation of the work</a:t>
            </a:r>
          </a:p>
        </p:txBody>
      </p:sp>
      <p:sp>
        <p:nvSpPr>
          <p:cNvPr id="5" name="Textplatzhalter 4"/>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1082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First Text, then Layout</a:t>
            </a:r>
          </a:p>
        </p:txBody>
      </p:sp>
      <p:sp>
        <p:nvSpPr>
          <p:cNvPr id="3" name="Inhaltsplatzhalter 2"/>
          <p:cNvSpPr>
            <a:spLocks noGrp="1"/>
          </p:cNvSpPr>
          <p:nvPr>
            <p:ph sz="quarter" idx="11"/>
          </p:nvPr>
        </p:nvSpPr>
        <p:spPr/>
        <p:txBody>
          <a:bodyPr/>
          <a:lstStyle/>
          <a:p>
            <a:pPr marL="0" indent="0">
              <a:spcAft>
                <a:spcPts val="400"/>
              </a:spcAft>
              <a:buNone/>
            </a:pPr>
            <a:r>
              <a:rPr lang="en-GB" b="1" dirty="0"/>
              <a:t>Work layout: </a:t>
            </a:r>
            <a:r>
              <a:rPr lang="en-GB" dirty="0"/>
              <a:t>clear, factually reduced</a:t>
            </a:r>
          </a:p>
          <a:p>
            <a:pPr marL="0" indent="0">
              <a:spcAft>
                <a:spcPts val="400"/>
              </a:spcAft>
              <a:buNone/>
            </a:pPr>
            <a:endParaRPr lang="en-GB" sz="1100" dirty="0"/>
          </a:p>
          <a:p>
            <a:pPr>
              <a:spcAft>
                <a:spcPts val="400"/>
              </a:spcAft>
            </a:pPr>
            <a:r>
              <a:rPr lang="en-GB" dirty="0"/>
              <a:t>Simple fonts (Times New Roman, Arial etc.)</a:t>
            </a:r>
          </a:p>
          <a:p>
            <a:pPr>
              <a:spcAft>
                <a:spcPts val="400"/>
              </a:spcAft>
            </a:pPr>
            <a:r>
              <a:rPr lang="en-GB" dirty="0"/>
              <a:t>Side margins not too small (2 cm all round, 2.5-4 cm on the left)</a:t>
            </a:r>
          </a:p>
          <a:p>
            <a:pPr>
              <a:spcAft>
                <a:spcPts val="400"/>
              </a:spcAft>
            </a:pPr>
            <a:r>
              <a:rPr lang="en-GB" dirty="0"/>
              <a:t>Line spacing between 1.2 and 1.5 (depending on font)</a:t>
            </a:r>
          </a:p>
          <a:p>
            <a:pPr>
              <a:spcAft>
                <a:spcPts val="400"/>
              </a:spcAft>
            </a:pPr>
            <a:r>
              <a:rPr lang="en-GB" dirty="0"/>
              <a:t>Font size depends on font type (10-12 pt.)</a:t>
            </a:r>
          </a:p>
          <a:p>
            <a:pPr>
              <a:spcAft>
                <a:spcPts val="400"/>
              </a:spcAft>
            </a:pPr>
            <a:r>
              <a:rPr lang="en-GB" dirty="0"/>
              <a:t>Ensure correct use of punctuation and spaces</a:t>
            </a:r>
          </a:p>
          <a:p>
            <a:pPr>
              <a:spcAft>
                <a:spcPts val="400"/>
              </a:spcAft>
            </a:pPr>
            <a:r>
              <a:rPr lang="en-GB" dirty="0"/>
              <a:t>(possibly) justified text</a:t>
            </a:r>
          </a:p>
          <a:p>
            <a:pPr>
              <a:spcAft>
                <a:spcPts val="400"/>
              </a:spcAft>
            </a:pPr>
            <a:r>
              <a:rPr lang="en-GB" dirty="0"/>
              <a:t>(</a:t>
            </a:r>
            <a:r>
              <a:rPr lang="en-GB" dirty="0" err="1"/>
              <a:t>ev</a:t>
            </a:r>
            <a:r>
              <a:rPr lang="en-GB" dirty="0"/>
              <a:t>.) Hyphenation</a:t>
            </a:r>
          </a:p>
        </p:txBody>
      </p:sp>
      <p:sp>
        <p:nvSpPr>
          <p:cNvPr id="5" name="Textplatzhalter 4"/>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34303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Notes on Text Comprehensibility</a:t>
            </a:r>
          </a:p>
        </p:txBody>
      </p:sp>
      <p:sp>
        <p:nvSpPr>
          <p:cNvPr id="3" name="Inhaltsplatzhalter 2"/>
          <p:cNvSpPr>
            <a:spLocks noGrp="1"/>
          </p:cNvSpPr>
          <p:nvPr>
            <p:ph sz="quarter" idx="11"/>
          </p:nvPr>
        </p:nvSpPr>
        <p:spPr/>
        <p:txBody>
          <a:bodyPr/>
          <a:lstStyle/>
          <a:p>
            <a:pPr>
              <a:lnSpc>
                <a:spcPct val="100000"/>
              </a:lnSpc>
              <a:spcBef>
                <a:spcPts val="1200"/>
              </a:spcBef>
            </a:pPr>
            <a:r>
              <a:rPr lang="en-GB" b="1" dirty="0"/>
              <a:t>Pre-structuring </a:t>
            </a:r>
            <a:r>
              <a:rPr lang="en-GB" dirty="0"/>
              <a:t>helps 👉</a:t>
            </a:r>
            <a:r>
              <a:rPr lang="en-GB" dirty="0">
                <a:solidFill>
                  <a:srgbClr val="E37823"/>
                </a:solidFill>
              </a:rPr>
              <a:t> Concept!</a:t>
            </a:r>
          </a:p>
          <a:p>
            <a:pPr>
              <a:lnSpc>
                <a:spcPct val="100000"/>
              </a:lnSpc>
              <a:spcBef>
                <a:spcPts val="1200"/>
              </a:spcBef>
            </a:pPr>
            <a:r>
              <a:rPr lang="en-GB" dirty="0"/>
              <a:t> Let </a:t>
            </a:r>
            <a:r>
              <a:rPr lang="en-GB" b="1" dirty="0"/>
              <a:t>headlines </a:t>
            </a:r>
            <a:r>
              <a:rPr lang="en-GB" dirty="0"/>
              <a:t>"speak"</a:t>
            </a:r>
          </a:p>
          <a:p>
            <a:pPr lvl="1">
              <a:lnSpc>
                <a:spcPct val="100000"/>
              </a:lnSpc>
              <a:spcBef>
                <a:spcPts val="1200"/>
              </a:spcBef>
            </a:pPr>
            <a:r>
              <a:rPr lang="en-GB" dirty="0"/>
              <a:t>Meaningful summary </a:t>
            </a:r>
          </a:p>
          <a:p>
            <a:pPr>
              <a:lnSpc>
                <a:spcPct val="100000"/>
              </a:lnSpc>
              <a:spcBef>
                <a:spcPts val="1200"/>
              </a:spcBef>
            </a:pPr>
            <a:r>
              <a:rPr lang="en-GB" dirty="0"/>
              <a:t>Set </a:t>
            </a:r>
            <a:r>
              <a:rPr lang="en-GB" b="1" dirty="0"/>
              <a:t>references</a:t>
            </a:r>
          </a:p>
          <a:p>
            <a:pPr lvl="1">
              <a:lnSpc>
                <a:spcPct val="100000"/>
              </a:lnSpc>
              <a:spcBef>
                <a:spcPts val="1200"/>
              </a:spcBef>
            </a:pPr>
            <a:r>
              <a:rPr lang="en-GB" dirty="0"/>
              <a:t>Facilitate orientation in the text &amp; cross-references</a:t>
            </a:r>
          </a:p>
          <a:p>
            <a:pPr>
              <a:lnSpc>
                <a:spcPct val="100000"/>
              </a:lnSpc>
              <a:spcBef>
                <a:spcPts val="1200"/>
              </a:spcBef>
            </a:pPr>
            <a:r>
              <a:rPr lang="en-GB" dirty="0"/>
              <a:t> Use </a:t>
            </a:r>
            <a:r>
              <a:rPr lang="en-GB" b="1" dirty="0"/>
              <a:t>footnotes</a:t>
            </a:r>
          </a:p>
          <a:p>
            <a:pPr>
              <a:lnSpc>
                <a:spcPct val="100000"/>
              </a:lnSpc>
              <a:spcBef>
                <a:spcPts val="1200"/>
              </a:spcBef>
            </a:pPr>
            <a:r>
              <a:rPr lang="en-GB" b="1" dirty="0"/>
              <a:t> Interim summaries</a:t>
            </a:r>
          </a:p>
          <a:p>
            <a:pPr lvl="1">
              <a:lnSpc>
                <a:spcPct val="100000"/>
              </a:lnSpc>
              <a:spcBef>
                <a:spcPts val="1200"/>
              </a:spcBef>
            </a:pPr>
            <a:r>
              <a:rPr lang="en-GB" dirty="0"/>
              <a:t>Review of the contents of a (main) chapter</a:t>
            </a:r>
          </a:p>
          <a:p>
            <a:pPr>
              <a:lnSpc>
                <a:spcPct val="100000"/>
              </a:lnSpc>
              <a:spcBef>
                <a:spcPts val="1200"/>
              </a:spcBef>
            </a:pPr>
            <a:r>
              <a:rPr lang="en-GB" dirty="0"/>
              <a:t>Set </a:t>
            </a:r>
            <a:r>
              <a:rPr lang="en-GB" b="1" dirty="0"/>
              <a:t>meta-statements (= abstraction)</a:t>
            </a:r>
          </a:p>
        </p:txBody>
      </p:sp>
      <p:sp>
        <p:nvSpPr>
          <p:cNvPr id="5" name="Textplatzhalter 4"/>
          <p:cNvSpPr>
            <a:spLocks noGrp="1"/>
          </p:cNvSpPr>
          <p:nvPr>
            <p:ph type="body" sz="quarter" idx="12"/>
          </p:nvPr>
        </p:nvSpPr>
        <p:spPr/>
        <p:txBody>
          <a:bodyPr/>
          <a:lstStyle/>
          <a:p>
            <a:endParaRPr lang="en-GB" dirty="0"/>
          </a:p>
        </p:txBody>
      </p:sp>
      <p:pic>
        <p:nvPicPr>
          <p:cNvPr id="13314" name="Picture 2" descr="http://www.tuwien.ac.at/typo3temp/pics/a9e9bc842f.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64152" y="1808820"/>
            <a:ext cx="4122458"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24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D1DF2-1C80-514E-43F8-726E22AC8AB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37D81803-0B5C-FBCC-8145-8834D48EC353}"/>
              </a:ext>
            </a:extLst>
          </p:cNvPr>
          <p:cNvSpPr>
            <a:spLocks noGrp="1"/>
          </p:cNvSpPr>
          <p:nvPr>
            <p:ph type="title"/>
          </p:nvPr>
        </p:nvSpPr>
        <p:spPr>
          <a:solidFill>
            <a:schemeClr val="bg1"/>
          </a:solidFill>
          <a:ln w="76200">
            <a:solidFill>
              <a:schemeClr val="accent6"/>
            </a:solidFill>
          </a:ln>
        </p:spPr>
        <p:txBody>
          <a:bodyPr vert="horz" lIns="0" tIns="0" rIns="0" bIns="0" rtlCol="0" anchor="ctr" anchorCtr="0">
            <a:noAutofit/>
          </a:bodyPr>
          <a:lstStyle/>
          <a:p>
            <a:pPr defTabSz="914400" eaLnBrk="1" hangingPunct="1">
              <a:lnSpc>
                <a:spcPct val="90000"/>
              </a:lnSpc>
            </a:pPr>
            <a:r>
              <a:rPr lang="en-GB" b="1" dirty="0">
                <a:solidFill>
                  <a:schemeClr val="accent6"/>
                </a:solidFill>
                <a:latin typeface="Cambria" panose="02040503050406030204" pitchFamily="18" charset="0"/>
                <a:ea typeface="Cambria" panose="02040503050406030204" pitchFamily="18" charset="0"/>
                <a:cs typeface="+mj-cs"/>
              </a:rPr>
              <a:t>Reviewing</a:t>
            </a:r>
            <a:br>
              <a:rPr lang="en-GB" b="1" dirty="0">
                <a:solidFill>
                  <a:schemeClr val="accent6"/>
                </a:solidFill>
                <a:latin typeface="Cambria" panose="02040503050406030204" pitchFamily="18" charset="0"/>
                <a:ea typeface="Cambria" panose="02040503050406030204" pitchFamily="18" charset="0"/>
                <a:cs typeface="+mj-cs"/>
              </a:rPr>
            </a:br>
            <a:r>
              <a:rPr lang="en-GB" b="1" dirty="0">
                <a:solidFill>
                  <a:schemeClr val="accent6"/>
                </a:solidFill>
                <a:latin typeface="Cambria" panose="02040503050406030204" pitchFamily="18" charset="0"/>
                <a:ea typeface="Cambria" panose="02040503050406030204" pitchFamily="18" charset="0"/>
                <a:cs typeface="+mj-cs"/>
              </a:rPr>
              <a:t>your Draft</a:t>
            </a:r>
          </a:p>
        </p:txBody>
      </p:sp>
      <p:sp>
        <p:nvSpPr>
          <p:cNvPr id="2" name="Foliennummernplatzhalter 1">
            <a:extLst>
              <a:ext uri="{FF2B5EF4-FFF2-40B4-BE49-F238E27FC236}">
                <a16:creationId xmlns:a16="http://schemas.microsoft.com/office/drawing/2014/main" id="{00FCF258-1288-AAEE-819C-F4340A3725CA}"/>
              </a:ext>
            </a:extLst>
          </p:cNvPr>
          <p:cNvSpPr>
            <a:spLocks noGrp="1"/>
          </p:cNvSpPr>
          <p:nvPr>
            <p:ph type="sldNum" sz="quarter" idx="4294967295"/>
          </p:nvPr>
        </p:nvSpPr>
        <p:spPr bwMode="gray">
          <a:xfrm>
            <a:off x="10992000" y="6439500"/>
            <a:ext cx="504000" cy="144000"/>
          </a:xfrm>
          <a:prstGeom prst="rect">
            <a:avLst/>
          </a:prstGeom>
        </p:spPr>
        <p:txBody>
          <a:bodyPr vert="horz" lIns="0" tIns="0" rIns="0" bIns="0" rtlCol="0" anchor="ctr"/>
          <a:lstStyle>
            <a:defPPr>
              <a:defRPr lang="de-DE"/>
            </a:defPPr>
            <a:lvl1pPr marL="0" algn="r" defTabSz="914400" rtl="0" eaLnBrk="1" latinLnBrk="0" hangingPunct="1">
              <a:defRPr sz="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36C0FE-70CA-4950-82D6-CF602CC2B770}" type="slidenum">
              <a:rPr lang="de-DE" smtClean="0"/>
              <a:pPr/>
              <a:t>23</a:t>
            </a:fld>
            <a:endParaRPr lang="en-GB" dirty="0"/>
          </a:p>
        </p:txBody>
      </p:sp>
      <p:sp>
        <p:nvSpPr>
          <p:cNvPr id="6" name="Fußzeilenplatzhalter 5">
            <a:extLst>
              <a:ext uri="{FF2B5EF4-FFF2-40B4-BE49-F238E27FC236}">
                <a16:creationId xmlns:a16="http://schemas.microsoft.com/office/drawing/2014/main" id="{B9A56A7B-85D1-3E31-2003-DD1301278827}"/>
              </a:ext>
            </a:extLst>
          </p:cNvPr>
          <p:cNvSpPr>
            <a:spLocks noGrp="1"/>
          </p:cNvSpPr>
          <p:nvPr>
            <p:ph type="ftr" sz="quarter" idx="4294967295"/>
          </p:nvPr>
        </p:nvSpPr>
        <p:spPr bwMode="gray">
          <a:xfrm>
            <a:off x="695324" y="6439500"/>
            <a:ext cx="5112675" cy="144000"/>
          </a:xfrm>
          <a:prstGeom prst="rect">
            <a:avLst/>
          </a:prstGeom>
        </p:spPr>
        <p:txBody>
          <a:bodyPr vert="horz" lIns="0" tIns="0" rIns="0" bIns="0" rtlCol="0" anchor="ctr"/>
          <a:lstStyle>
            <a:defPPr>
              <a:defRPr lang="de-DE"/>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KMH | IL Scientific Method</a:t>
            </a:r>
            <a:endParaRPr lang="en-GB" dirty="0"/>
          </a:p>
        </p:txBody>
      </p:sp>
    </p:spTree>
    <p:extLst>
      <p:ext uri="{BB962C8B-B14F-4D97-AF65-F5344CB8AC3E}">
        <p14:creationId xmlns:p14="http://schemas.microsoft.com/office/powerpoint/2010/main" val="4016957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061B8-EA99-8BA2-EF95-994D493BF4C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D6609BE-C82B-ED21-1DF5-922BDD7FA679}"/>
              </a:ext>
            </a:extLst>
          </p:cNvPr>
          <p:cNvSpPr>
            <a:spLocks noGrp="1"/>
          </p:cNvSpPr>
          <p:nvPr>
            <p:ph type="title"/>
          </p:nvPr>
        </p:nvSpPr>
        <p:spPr/>
        <p:txBody>
          <a:bodyPr/>
          <a:lstStyle/>
          <a:p>
            <a:r>
              <a:rPr lang="en-GB" dirty="0"/>
              <a:t>The Writing Phases at a Glance</a:t>
            </a:r>
          </a:p>
        </p:txBody>
      </p:sp>
      <p:sp>
        <p:nvSpPr>
          <p:cNvPr id="7" name="AutoShape 6">
            <a:extLst>
              <a:ext uri="{FF2B5EF4-FFF2-40B4-BE49-F238E27FC236}">
                <a16:creationId xmlns:a16="http://schemas.microsoft.com/office/drawing/2014/main" id="{EC6391A7-02F2-CA76-BF7C-881DF9017107}"/>
              </a:ext>
            </a:extLst>
          </p:cNvPr>
          <p:cNvSpPr>
            <a:spLocks noChangeAspect="1" noChangeArrowheads="1"/>
          </p:cNvSpPr>
          <p:nvPr/>
        </p:nvSpPr>
        <p:spPr bwMode="auto">
          <a:xfrm>
            <a:off x="3935710" y="3274227"/>
            <a:ext cx="266424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err="1">
                <a:solidFill>
                  <a:schemeClr val="tx1"/>
                </a:solidFill>
                <a:latin typeface="+mj-lt"/>
                <a:ea typeface="ＭＳ Ｐゴシック" charset="-128"/>
                <a:cs typeface="ＭＳ Ｐゴシック" charset="-128"/>
              </a:rPr>
              <a:t>Contant</a:t>
            </a:r>
            <a:r>
              <a:rPr lang="en-GB" sz="1600" b="1" dirty="0">
                <a:solidFill>
                  <a:schemeClr val="tx1"/>
                </a:solidFill>
                <a:latin typeface="+mj-lt"/>
                <a:ea typeface="ＭＳ Ｐゴシック" charset="-128"/>
                <a:cs typeface="ＭＳ Ｐゴシック" charset="-128"/>
              </a:rPr>
              <a:t> organisation</a:t>
            </a:r>
          </a:p>
        </p:txBody>
      </p:sp>
      <p:sp>
        <p:nvSpPr>
          <p:cNvPr id="17" name="AutoShape 54">
            <a:extLst>
              <a:ext uri="{FF2B5EF4-FFF2-40B4-BE49-F238E27FC236}">
                <a16:creationId xmlns:a16="http://schemas.microsoft.com/office/drawing/2014/main" id="{965693EB-5325-6DF2-DF81-7B1E11DD9A8D}"/>
              </a:ext>
            </a:extLst>
          </p:cNvPr>
          <p:cNvSpPr>
            <a:spLocks noChangeAspect="1" noChangeArrowheads="1"/>
          </p:cNvSpPr>
          <p:nvPr/>
        </p:nvSpPr>
        <p:spPr bwMode="auto">
          <a:xfrm>
            <a:off x="3935710" y="6021413"/>
            <a:ext cx="2664246" cy="282575"/>
          </a:xfrm>
          <a:prstGeom prst="roundRect">
            <a:avLst>
              <a:gd name="adj" fmla="val 16667"/>
            </a:avLst>
          </a:prstGeom>
          <a:solidFill>
            <a:srgbClr val="F79646"/>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rPr>
              <a:t>Corrections - </a:t>
            </a:r>
            <a:r>
              <a:rPr lang="en-GB" sz="1600" b="1">
                <a:solidFill>
                  <a:schemeClr val="tx1"/>
                </a:solidFill>
                <a:latin typeface="+mj-lt"/>
                <a:ea typeface="ＭＳ Ｐゴシック" charset="-128"/>
              </a:rPr>
              <a:t>final editing</a:t>
            </a:r>
            <a:endParaRPr lang="en-GB" sz="1600" b="1" dirty="0">
              <a:solidFill>
                <a:schemeClr val="tx1"/>
              </a:solidFill>
              <a:latin typeface="+mj-lt"/>
              <a:ea typeface="ＭＳ Ｐゴシック" charset="-128"/>
            </a:endParaRPr>
          </a:p>
        </p:txBody>
      </p:sp>
      <p:sp>
        <p:nvSpPr>
          <p:cNvPr id="18" name="AutoShape 55">
            <a:extLst>
              <a:ext uri="{FF2B5EF4-FFF2-40B4-BE49-F238E27FC236}">
                <a16:creationId xmlns:a16="http://schemas.microsoft.com/office/drawing/2014/main" id="{945D21BF-9120-9136-CFE8-09AEDCAA5AF6}"/>
              </a:ext>
            </a:extLst>
          </p:cNvPr>
          <p:cNvSpPr>
            <a:spLocks noChangeArrowheads="1"/>
          </p:cNvSpPr>
          <p:nvPr/>
        </p:nvSpPr>
        <p:spPr bwMode="auto">
          <a:xfrm>
            <a:off x="4123283" y="142970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19" name="AutoShape 56">
            <a:extLst>
              <a:ext uri="{FF2B5EF4-FFF2-40B4-BE49-F238E27FC236}">
                <a16:creationId xmlns:a16="http://schemas.microsoft.com/office/drawing/2014/main" id="{D0EFFAAE-8DEA-2199-8867-EFE30EF41298}"/>
              </a:ext>
            </a:extLst>
          </p:cNvPr>
          <p:cNvSpPr>
            <a:spLocks noChangeArrowheads="1"/>
          </p:cNvSpPr>
          <p:nvPr/>
        </p:nvSpPr>
        <p:spPr bwMode="auto">
          <a:xfrm>
            <a:off x="4123283" y="218788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0" name="AutoShape 57">
            <a:extLst>
              <a:ext uri="{FF2B5EF4-FFF2-40B4-BE49-F238E27FC236}">
                <a16:creationId xmlns:a16="http://schemas.microsoft.com/office/drawing/2014/main" id="{3414E309-5859-FB4D-5110-509CBE75662B}"/>
              </a:ext>
            </a:extLst>
          </p:cNvPr>
          <p:cNvSpPr>
            <a:spLocks noChangeArrowheads="1"/>
          </p:cNvSpPr>
          <p:nvPr/>
        </p:nvSpPr>
        <p:spPr bwMode="auto">
          <a:xfrm>
            <a:off x="5159970" y="2891004"/>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6" name="AutoShape 5">
            <a:extLst>
              <a:ext uri="{FF2B5EF4-FFF2-40B4-BE49-F238E27FC236}">
                <a16:creationId xmlns:a16="http://schemas.microsoft.com/office/drawing/2014/main" id="{B68BC456-18D3-8195-B047-41DBE8F27C38}"/>
              </a:ext>
            </a:extLst>
          </p:cNvPr>
          <p:cNvSpPr>
            <a:spLocks noChangeAspect="1" noChangeArrowheads="1"/>
          </p:cNvSpPr>
          <p:nvPr/>
        </p:nvSpPr>
        <p:spPr bwMode="auto">
          <a:xfrm>
            <a:off x="3719586" y="2588427"/>
            <a:ext cx="3096494"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a:solidFill>
                  <a:schemeClr val="tx1"/>
                </a:solidFill>
                <a:latin typeface="+mj-lt"/>
                <a:ea typeface="ＭＳ Ｐゴシック" charset="-128"/>
                <a:cs typeface="ＭＳ Ｐゴシック" charset="-128"/>
              </a:rPr>
              <a:t>Research objective &amp; questions</a:t>
            </a:r>
            <a:endParaRPr lang="en-GB" sz="1600" b="1" dirty="0">
              <a:solidFill>
                <a:schemeClr val="tx1"/>
              </a:solidFill>
              <a:latin typeface="+mj-lt"/>
              <a:ea typeface="ＭＳ Ｐゴシック" charset="-128"/>
              <a:cs typeface="ＭＳ Ｐゴシック" charset="-128"/>
            </a:endParaRPr>
          </a:p>
        </p:txBody>
      </p:sp>
      <p:sp>
        <p:nvSpPr>
          <p:cNvPr id="8" name="AutoShape 7">
            <a:extLst>
              <a:ext uri="{FF2B5EF4-FFF2-40B4-BE49-F238E27FC236}">
                <a16:creationId xmlns:a16="http://schemas.microsoft.com/office/drawing/2014/main" id="{F44FF3E6-F152-3828-A3DD-156421474FC8}"/>
              </a:ext>
            </a:extLst>
          </p:cNvPr>
          <p:cNvSpPr>
            <a:spLocks noChangeAspect="1" noChangeArrowheads="1"/>
          </p:cNvSpPr>
          <p:nvPr/>
        </p:nvSpPr>
        <p:spPr bwMode="auto">
          <a:xfrm>
            <a:off x="2927648" y="1902627"/>
            <a:ext cx="2304206"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a:solidFill>
                  <a:schemeClr val="tx1"/>
                </a:solidFill>
                <a:latin typeface="+mj-lt"/>
                <a:ea typeface="ＭＳ Ｐゴシック" charset="-128"/>
                <a:cs typeface="ＭＳ Ｐゴシック" charset="-128"/>
              </a:rPr>
              <a:t>Core terms &amp; concepts</a:t>
            </a:r>
            <a:endParaRPr lang="en-GB" sz="1600" b="1" dirty="0">
              <a:solidFill>
                <a:schemeClr val="tx1"/>
              </a:solidFill>
              <a:latin typeface="+mj-lt"/>
              <a:ea typeface="ＭＳ Ｐゴシック" charset="-128"/>
              <a:cs typeface="ＭＳ Ｐゴシック" charset="-128"/>
            </a:endParaRPr>
          </a:p>
        </p:txBody>
      </p:sp>
      <p:sp>
        <p:nvSpPr>
          <p:cNvPr id="29" name="AutoShape 56">
            <a:extLst>
              <a:ext uri="{FF2B5EF4-FFF2-40B4-BE49-F238E27FC236}">
                <a16:creationId xmlns:a16="http://schemas.microsoft.com/office/drawing/2014/main" id="{E47470B0-C1B7-F00B-9609-1F61714FC69B}"/>
              </a:ext>
            </a:extLst>
          </p:cNvPr>
          <p:cNvSpPr>
            <a:spLocks noChangeArrowheads="1"/>
          </p:cNvSpPr>
          <p:nvPr/>
        </p:nvSpPr>
        <p:spPr bwMode="auto">
          <a:xfrm>
            <a:off x="6175332" y="2187880"/>
            <a:ext cx="215900" cy="360362"/>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4" name="AutoShape 7">
            <a:extLst>
              <a:ext uri="{FF2B5EF4-FFF2-40B4-BE49-F238E27FC236}">
                <a16:creationId xmlns:a16="http://schemas.microsoft.com/office/drawing/2014/main" id="{1031EFFE-23A5-0357-BCD9-D0F6E403B266}"/>
              </a:ext>
            </a:extLst>
          </p:cNvPr>
          <p:cNvSpPr>
            <a:spLocks noChangeAspect="1" noChangeArrowheads="1"/>
          </p:cNvSpPr>
          <p:nvPr/>
        </p:nvSpPr>
        <p:spPr bwMode="auto">
          <a:xfrm>
            <a:off x="5318486" y="1902627"/>
            <a:ext cx="2092574"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cs typeface="ＭＳ Ｐゴシック" charset="-128"/>
              </a:rPr>
              <a:t>Relevance &amp; Context</a:t>
            </a:r>
          </a:p>
        </p:txBody>
      </p:sp>
      <p:sp>
        <p:nvSpPr>
          <p:cNvPr id="30" name="AutoShape 55">
            <a:extLst>
              <a:ext uri="{FF2B5EF4-FFF2-40B4-BE49-F238E27FC236}">
                <a16:creationId xmlns:a16="http://schemas.microsoft.com/office/drawing/2014/main" id="{536025F4-8FE8-8DB1-DA8F-DE7748563C71}"/>
              </a:ext>
            </a:extLst>
          </p:cNvPr>
          <p:cNvSpPr>
            <a:spLocks noChangeArrowheads="1"/>
          </p:cNvSpPr>
          <p:nvPr/>
        </p:nvSpPr>
        <p:spPr bwMode="auto">
          <a:xfrm>
            <a:off x="6175332" y="1429700"/>
            <a:ext cx="215900" cy="420688"/>
          </a:xfrm>
          <a:prstGeom prst="downArrow">
            <a:avLst>
              <a:gd name="adj1" fmla="val 50000"/>
              <a:gd name="adj2" fmla="val 41728"/>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5" name="AutoShape 4">
            <a:extLst>
              <a:ext uri="{FF2B5EF4-FFF2-40B4-BE49-F238E27FC236}">
                <a16:creationId xmlns:a16="http://schemas.microsoft.com/office/drawing/2014/main" id="{AF611734-59B6-5371-4CC0-5F3A5538E7D3}"/>
              </a:ext>
            </a:extLst>
          </p:cNvPr>
          <p:cNvSpPr txBox="1">
            <a:spLocks noChangeAspect="1" noChangeArrowheads="1"/>
          </p:cNvSpPr>
          <p:nvPr/>
        </p:nvSpPr>
        <p:spPr>
          <a:xfrm>
            <a:off x="2927648" y="1216827"/>
            <a:ext cx="4483412" cy="28257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Tx/>
              <a:buNone/>
            </a:pPr>
            <a:r>
              <a:rPr lang="en-GB" sz="1600" b="1">
                <a:latin typeface="+mj-lt"/>
              </a:rPr>
              <a:t>Topic</a:t>
            </a:r>
            <a:endParaRPr lang="en-GB" sz="1600" b="1" dirty="0">
              <a:latin typeface="+mj-lt"/>
            </a:endParaRPr>
          </a:p>
        </p:txBody>
      </p:sp>
      <p:cxnSp>
        <p:nvCxnSpPr>
          <p:cNvPr id="26" name="Gerade Verbindung 25">
            <a:extLst>
              <a:ext uri="{FF2B5EF4-FFF2-40B4-BE49-F238E27FC236}">
                <a16:creationId xmlns:a16="http://schemas.microsoft.com/office/drawing/2014/main" id="{334A5634-00A2-29F6-C7FE-E365C8B204AD}"/>
              </a:ext>
            </a:extLst>
          </p:cNvPr>
          <p:cNvCxnSpPr/>
          <p:nvPr/>
        </p:nvCxnSpPr>
        <p:spPr>
          <a:xfrm>
            <a:off x="2567609" y="3972435"/>
            <a:ext cx="6857055" cy="0"/>
          </a:xfrm>
          <a:prstGeom prst="line">
            <a:avLst/>
          </a:prstGeom>
          <a:ln>
            <a:solidFill>
              <a:schemeClr val="bg1">
                <a:lumMod val="50000"/>
              </a:schemeClr>
            </a:solidFill>
            <a:prstDash val="dashDot"/>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7" name="Gerade Verbindung 36">
            <a:extLst>
              <a:ext uri="{FF2B5EF4-FFF2-40B4-BE49-F238E27FC236}">
                <a16:creationId xmlns:a16="http://schemas.microsoft.com/office/drawing/2014/main" id="{42E9A06F-FF8B-E653-F49E-4EDC515B94DF}"/>
              </a:ext>
            </a:extLst>
          </p:cNvPr>
          <p:cNvCxnSpPr/>
          <p:nvPr/>
        </p:nvCxnSpPr>
        <p:spPr>
          <a:xfrm>
            <a:off x="2567609" y="5727923"/>
            <a:ext cx="6857055" cy="0"/>
          </a:xfrm>
          <a:prstGeom prst="line">
            <a:avLst/>
          </a:prstGeom>
          <a:ln>
            <a:solidFill>
              <a:schemeClr val="bg1">
                <a:lumMod val="50000"/>
              </a:schemeClr>
            </a:solidFill>
            <a:prstDash val="dashDot"/>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7" name="Textfeld 26">
            <a:extLst>
              <a:ext uri="{FF2B5EF4-FFF2-40B4-BE49-F238E27FC236}">
                <a16:creationId xmlns:a16="http://schemas.microsoft.com/office/drawing/2014/main" id="{8E1C8574-C4FF-6F10-3194-EA369B80FAA8}"/>
              </a:ext>
            </a:extLst>
          </p:cNvPr>
          <p:cNvSpPr txBox="1"/>
          <p:nvPr/>
        </p:nvSpPr>
        <p:spPr>
          <a:xfrm rot="16200000">
            <a:off x="7720129" y="2495101"/>
            <a:ext cx="1567314" cy="40011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2000" b="1" dirty="0"/>
              <a:t>PLANNING</a:t>
            </a:r>
          </a:p>
        </p:txBody>
      </p:sp>
      <p:sp>
        <p:nvSpPr>
          <p:cNvPr id="39" name="Textfeld 38">
            <a:extLst>
              <a:ext uri="{FF2B5EF4-FFF2-40B4-BE49-F238E27FC236}">
                <a16:creationId xmlns:a16="http://schemas.microsoft.com/office/drawing/2014/main" id="{335AAB28-E452-1C00-C5E8-AA11E7BFC8FC}"/>
              </a:ext>
            </a:extLst>
          </p:cNvPr>
          <p:cNvSpPr txBox="1"/>
          <p:nvPr/>
        </p:nvSpPr>
        <p:spPr>
          <a:xfrm rot="16200000">
            <a:off x="7720129" y="4672471"/>
            <a:ext cx="1567314"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1600" b="1" dirty="0"/>
              <a:t>FORMULATING</a:t>
            </a:r>
          </a:p>
        </p:txBody>
      </p:sp>
      <p:sp>
        <p:nvSpPr>
          <p:cNvPr id="40" name="Textfeld 39">
            <a:extLst>
              <a:ext uri="{FF2B5EF4-FFF2-40B4-BE49-F238E27FC236}">
                <a16:creationId xmlns:a16="http://schemas.microsoft.com/office/drawing/2014/main" id="{F7DB9E43-ACAA-4DB4-B705-982C35592E52}"/>
              </a:ext>
            </a:extLst>
          </p:cNvPr>
          <p:cNvSpPr txBox="1"/>
          <p:nvPr/>
        </p:nvSpPr>
        <p:spPr>
          <a:xfrm>
            <a:off x="7720129" y="6015955"/>
            <a:ext cx="1567314" cy="33855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GB" sz="1600" b="1" dirty="0"/>
              <a:t>REVISION</a:t>
            </a:r>
          </a:p>
        </p:txBody>
      </p:sp>
      <p:sp>
        <p:nvSpPr>
          <p:cNvPr id="41" name="Textfeld 40">
            <a:extLst>
              <a:ext uri="{FF2B5EF4-FFF2-40B4-BE49-F238E27FC236}">
                <a16:creationId xmlns:a16="http://schemas.microsoft.com/office/drawing/2014/main" id="{355B7950-A494-032E-47E1-E7E8AFD49837}"/>
              </a:ext>
            </a:extLst>
          </p:cNvPr>
          <p:cNvSpPr txBox="1"/>
          <p:nvPr/>
        </p:nvSpPr>
        <p:spPr>
          <a:xfrm>
            <a:off x="8184232" y="792471"/>
            <a:ext cx="1904747" cy="830997"/>
          </a:xfrm>
          <a:prstGeom prst="rect">
            <a:avLst/>
          </a:prstGeom>
          <a:noFill/>
        </p:spPr>
        <p:txBody>
          <a:bodyPr wrap="square" rtlCol="0">
            <a:spAutoFit/>
          </a:bodyPr>
          <a:lstStyle/>
          <a:p>
            <a:r>
              <a:rPr lang="en-GB" sz="2400" b="1" dirty="0">
                <a:latin typeface="+mn-lt"/>
              </a:rPr>
              <a:t>WRITING PHASES</a:t>
            </a:r>
          </a:p>
        </p:txBody>
      </p:sp>
      <p:sp>
        <p:nvSpPr>
          <p:cNvPr id="21" name="AutoShape 58">
            <a:extLst>
              <a:ext uri="{FF2B5EF4-FFF2-40B4-BE49-F238E27FC236}">
                <a16:creationId xmlns:a16="http://schemas.microsoft.com/office/drawing/2014/main" id="{BD277462-393A-EE16-E07D-0251CA1598BB}"/>
              </a:ext>
            </a:extLst>
          </p:cNvPr>
          <p:cNvSpPr>
            <a:spLocks noChangeArrowheads="1"/>
          </p:cNvSpPr>
          <p:nvPr/>
        </p:nvSpPr>
        <p:spPr bwMode="auto">
          <a:xfrm>
            <a:off x="4939419" y="3622525"/>
            <a:ext cx="647700" cy="719137"/>
          </a:xfrm>
          <a:prstGeom prst="upDownArrow">
            <a:avLst>
              <a:gd name="adj1" fmla="val 50000"/>
              <a:gd name="adj2" fmla="val 38677"/>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solidFill>
                <a:schemeClr val="lt1"/>
              </a:solidFill>
              <a:latin typeface="+mj-lt"/>
              <a:ea typeface="+mn-ea"/>
            </a:endParaRPr>
          </a:p>
        </p:txBody>
      </p:sp>
      <p:sp>
        <p:nvSpPr>
          <p:cNvPr id="22" name="AutoShape 59">
            <a:extLst>
              <a:ext uri="{FF2B5EF4-FFF2-40B4-BE49-F238E27FC236}">
                <a16:creationId xmlns:a16="http://schemas.microsoft.com/office/drawing/2014/main" id="{2F4C7C8F-D0AF-16DD-57A6-E1771EB62F3B}"/>
              </a:ext>
            </a:extLst>
          </p:cNvPr>
          <p:cNvSpPr>
            <a:spLocks noChangeArrowheads="1"/>
          </p:cNvSpPr>
          <p:nvPr/>
        </p:nvSpPr>
        <p:spPr bwMode="auto">
          <a:xfrm>
            <a:off x="4975274" y="5291605"/>
            <a:ext cx="575990" cy="724350"/>
          </a:xfrm>
          <a:prstGeom prst="downArrow">
            <a:avLst>
              <a:gd name="adj1" fmla="val 50000"/>
              <a:gd name="adj2" fmla="val 41728"/>
            </a:avLst>
          </a:prstGeom>
          <a:solidFill>
            <a:schemeClr val="bg1"/>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endParaRPr lang="en-GB" dirty="0">
              <a:latin typeface="+mj-lt"/>
            </a:endParaRPr>
          </a:p>
        </p:txBody>
      </p:sp>
      <p:sp>
        <p:nvSpPr>
          <p:cNvPr id="10" name="AutoShape 43">
            <a:extLst>
              <a:ext uri="{FF2B5EF4-FFF2-40B4-BE49-F238E27FC236}">
                <a16:creationId xmlns:a16="http://schemas.microsoft.com/office/drawing/2014/main" id="{707FBD64-DCCC-AFCB-C78B-DFACE991D80A}"/>
              </a:ext>
            </a:extLst>
          </p:cNvPr>
          <p:cNvSpPr>
            <a:spLocks noChangeAspect="1" noChangeArrowheads="1"/>
          </p:cNvSpPr>
          <p:nvPr/>
        </p:nvSpPr>
        <p:spPr bwMode="auto">
          <a:xfrm>
            <a:off x="3935710" y="4378951"/>
            <a:ext cx="2664246" cy="1152525"/>
          </a:xfrm>
          <a:prstGeom prst="roundRect">
            <a:avLst>
              <a:gd name="adj" fmla="val 16667"/>
            </a:avLst>
          </a:prstGeom>
          <a:solidFill>
            <a:schemeClr val="accent1">
              <a:lumMod val="60000"/>
              <a:lumOff val="4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marL="342900" indent="-342900" algn="ctr" eaLnBrk="0" hangingPunct="0">
              <a:lnSpc>
                <a:spcPct val="90000"/>
              </a:lnSpc>
              <a:spcBef>
                <a:spcPct val="20000"/>
              </a:spcBef>
            </a:pPr>
            <a:r>
              <a:rPr lang="en-GB" sz="1600" b="1" dirty="0">
                <a:solidFill>
                  <a:schemeClr val="tx1"/>
                </a:solidFill>
                <a:latin typeface="+mj-lt"/>
                <a:ea typeface="ＭＳ Ｐゴシック" charset="-128"/>
              </a:rPr>
              <a:t>Formulating the work:</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rPr>
              <a:t>- Introduction</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rPr>
              <a:t>- Main part</a:t>
            </a:r>
          </a:p>
          <a:p>
            <a:pPr marL="342900" indent="-342900" algn="ctr" eaLnBrk="0" hangingPunct="0">
              <a:lnSpc>
                <a:spcPct val="90000"/>
              </a:lnSpc>
              <a:spcBef>
                <a:spcPct val="20000"/>
              </a:spcBef>
            </a:pPr>
            <a:r>
              <a:rPr lang="en-GB" sz="1600" b="1" dirty="0">
                <a:solidFill>
                  <a:schemeClr val="tx1"/>
                </a:solidFill>
                <a:latin typeface="+mj-lt"/>
                <a:ea typeface="ＭＳ Ｐゴシック" charset="-128"/>
              </a:rPr>
              <a:t>- Conclusion</a:t>
            </a:r>
          </a:p>
        </p:txBody>
      </p:sp>
      <p:sp>
        <p:nvSpPr>
          <p:cNvPr id="3" name="AutoShape 29">
            <a:extLst>
              <a:ext uri="{FF2B5EF4-FFF2-40B4-BE49-F238E27FC236}">
                <a16:creationId xmlns:a16="http://schemas.microsoft.com/office/drawing/2014/main" id="{5C350B88-D7B1-EC63-7C02-1679CE7FE4DA}"/>
              </a:ext>
            </a:extLst>
          </p:cNvPr>
          <p:cNvSpPr>
            <a:spLocks noChangeAspect="1"/>
          </p:cNvSpPr>
          <p:nvPr/>
        </p:nvSpPr>
        <p:spPr bwMode="auto">
          <a:xfrm>
            <a:off x="2050484" y="1256913"/>
            <a:ext cx="359916" cy="2309009"/>
          </a:xfrm>
          <a:prstGeom prst="leftBrace">
            <a:avLst>
              <a:gd name="adj1" fmla="val 44375"/>
              <a:gd name="adj2" fmla="val 50000"/>
            </a:avLst>
          </a:prstGeom>
          <a:ln>
            <a:headEnd/>
            <a:tailEnd/>
          </a:ln>
        </p:spPr>
        <p:style>
          <a:lnRef idx="3">
            <a:schemeClr val="dk1"/>
          </a:lnRef>
          <a:fillRef idx="0">
            <a:schemeClr val="dk1"/>
          </a:fillRef>
          <a:effectRef idx="2">
            <a:schemeClr val="dk1"/>
          </a:effectRef>
          <a:fontRef idx="minor">
            <a:schemeClr val="tx1"/>
          </a:fontRef>
        </p:style>
        <p:txBody>
          <a:bodyPr wrap="none" anchor="ctr"/>
          <a:lstStyle/>
          <a:p>
            <a:endParaRPr lang="en-GB" dirty="0">
              <a:latin typeface="+mj-lt"/>
            </a:endParaRPr>
          </a:p>
        </p:txBody>
      </p:sp>
      <p:sp>
        <p:nvSpPr>
          <p:cNvPr id="4" name="AutoShape 43">
            <a:extLst>
              <a:ext uri="{FF2B5EF4-FFF2-40B4-BE49-F238E27FC236}">
                <a16:creationId xmlns:a16="http://schemas.microsoft.com/office/drawing/2014/main" id="{5D856709-4C7C-E084-EF70-D91C5FA33D1C}"/>
              </a:ext>
            </a:extLst>
          </p:cNvPr>
          <p:cNvSpPr>
            <a:spLocks noChangeAspect="1" noChangeArrowheads="1"/>
          </p:cNvSpPr>
          <p:nvPr/>
        </p:nvSpPr>
        <p:spPr bwMode="auto">
          <a:xfrm rot="16200000">
            <a:off x="781251" y="2182614"/>
            <a:ext cx="1870079" cy="457605"/>
          </a:xfrm>
          <a:prstGeom prst="roundRect">
            <a:avLst>
              <a:gd name="adj" fmla="val 16667"/>
            </a:avLst>
          </a:prstGeom>
          <a:solidFill>
            <a:srgbClr val="95B3D7"/>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nchor="ctr"/>
          <a:lstStyle/>
          <a:p>
            <a:pPr marL="342900" indent="-342900" algn="ctr" eaLnBrk="0" hangingPunct="0">
              <a:lnSpc>
                <a:spcPct val="90000"/>
              </a:lnSpc>
              <a:spcBef>
                <a:spcPct val="20000"/>
              </a:spcBef>
            </a:pPr>
            <a:r>
              <a:rPr lang="en-GB" sz="2400" b="1">
                <a:latin typeface="+mj-lt"/>
                <a:ea typeface="ＭＳ Ｐゴシック" charset="-128"/>
                <a:cs typeface="ＭＳ Ｐゴシック" charset="-128"/>
              </a:rPr>
              <a:t>Concept</a:t>
            </a:r>
            <a:endParaRPr lang="en-GB" sz="2400" b="1" dirty="0">
              <a:latin typeface="+mj-lt"/>
              <a:ea typeface="ＭＳ Ｐゴシック" charset="-128"/>
              <a:cs typeface="ＭＳ Ｐゴシック" charset="-128"/>
            </a:endParaRPr>
          </a:p>
        </p:txBody>
      </p:sp>
    </p:spTree>
    <p:extLst>
      <p:ext uri="{BB962C8B-B14F-4D97-AF65-F5344CB8AC3E}">
        <p14:creationId xmlns:p14="http://schemas.microsoft.com/office/powerpoint/2010/main" val="10179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9" grpId="0" animBg="1"/>
      <p:bldP spid="40" grpId="0" animBg="1"/>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44DB7-C48B-BE55-D420-BA8D3318146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0DEAAB1-4312-8BBF-A672-8A9F8BEA50D2}"/>
              </a:ext>
            </a:extLst>
          </p:cNvPr>
          <p:cNvSpPr>
            <a:spLocks noGrp="1"/>
          </p:cNvSpPr>
          <p:nvPr>
            <p:ph type="title"/>
          </p:nvPr>
        </p:nvSpPr>
        <p:spPr/>
        <p:txBody>
          <a:bodyPr/>
          <a:lstStyle/>
          <a:p>
            <a:r>
              <a:rPr lang="en-GB" dirty="0"/>
              <a:t>"Fine-tuning" the Text I</a:t>
            </a:r>
          </a:p>
        </p:txBody>
      </p:sp>
      <p:sp>
        <p:nvSpPr>
          <p:cNvPr id="3" name="Inhaltsplatzhalter 2">
            <a:extLst>
              <a:ext uri="{FF2B5EF4-FFF2-40B4-BE49-F238E27FC236}">
                <a16:creationId xmlns:a16="http://schemas.microsoft.com/office/drawing/2014/main" id="{F9C6DA0A-0CBD-A0B1-062F-98CC06694561}"/>
              </a:ext>
            </a:extLst>
          </p:cNvPr>
          <p:cNvSpPr>
            <a:spLocks noGrp="1"/>
          </p:cNvSpPr>
          <p:nvPr>
            <p:ph sz="quarter" idx="11"/>
          </p:nvPr>
        </p:nvSpPr>
        <p:spPr/>
        <p:txBody>
          <a:bodyPr/>
          <a:lstStyle/>
          <a:p>
            <a:pPr>
              <a:lnSpc>
                <a:spcPct val="120000"/>
              </a:lnSpc>
              <a:spcBef>
                <a:spcPts val="1200"/>
              </a:spcBef>
              <a:spcAft>
                <a:spcPts val="400"/>
              </a:spcAft>
            </a:pPr>
            <a:r>
              <a:rPr lang="en-GB" dirty="0"/>
              <a:t>Fine tune via </a:t>
            </a:r>
            <a:r>
              <a:rPr lang="en-GB" b="1" dirty="0"/>
              <a:t>printout</a:t>
            </a:r>
            <a:r>
              <a:rPr lang="en-GB" dirty="0"/>
              <a:t>, not just on the screen</a:t>
            </a:r>
          </a:p>
          <a:p>
            <a:pPr>
              <a:lnSpc>
                <a:spcPct val="150000"/>
              </a:lnSpc>
              <a:spcBef>
                <a:spcPts val="1200"/>
              </a:spcBef>
              <a:spcAft>
                <a:spcPts val="400"/>
              </a:spcAft>
            </a:pPr>
            <a:r>
              <a:rPr lang="en-GB" dirty="0"/>
              <a:t>Focus on the </a:t>
            </a:r>
            <a:r>
              <a:rPr lang="en-GB" b="1" dirty="0"/>
              <a:t>text as a whole</a:t>
            </a:r>
            <a:r>
              <a:rPr lang="en-GB" dirty="0"/>
              <a:t>: </a:t>
            </a:r>
            <a:br>
              <a:rPr lang="en-GB" dirty="0"/>
            </a:br>
            <a:r>
              <a:rPr lang="en-GB" dirty="0"/>
              <a:t>order &amp; message of the headings</a:t>
            </a:r>
          </a:p>
          <a:p>
            <a:pPr>
              <a:lnSpc>
                <a:spcPct val="120000"/>
              </a:lnSpc>
              <a:spcBef>
                <a:spcPts val="1200"/>
              </a:spcBef>
              <a:spcAft>
                <a:spcPts val="400"/>
              </a:spcAft>
            </a:pPr>
            <a:r>
              <a:rPr lang="en-GB" dirty="0"/>
              <a:t>Linguistic </a:t>
            </a:r>
            <a:r>
              <a:rPr lang="en-GB" b="1" dirty="0"/>
              <a:t>brevity 👉</a:t>
            </a:r>
            <a:r>
              <a:rPr lang="en-GB" dirty="0">
                <a:solidFill>
                  <a:srgbClr val="E37823"/>
                </a:solidFill>
              </a:rPr>
              <a:t> Delete filler words</a:t>
            </a:r>
          </a:p>
          <a:p>
            <a:pPr>
              <a:lnSpc>
                <a:spcPct val="120000"/>
              </a:lnSpc>
              <a:spcBef>
                <a:spcPts val="1200"/>
              </a:spcBef>
              <a:spcAft>
                <a:spcPts val="400"/>
              </a:spcAft>
            </a:pPr>
            <a:r>
              <a:rPr lang="en-GB" b="1" dirty="0"/>
              <a:t>Verbs</a:t>
            </a:r>
            <a:r>
              <a:rPr lang="en-GB" dirty="0"/>
              <a:t>: strong contour, statement, coordinated with nouns</a:t>
            </a:r>
          </a:p>
          <a:p>
            <a:pPr>
              <a:lnSpc>
                <a:spcPct val="120000"/>
              </a:lnSpc>
              <a:spcBef>
                <a:spcPts val="1200"/>
              </a:spcBef>
              <a:spcAft>
                <a:spcPts val="400"/>
              </a:spcAft>
            </a:pPr>
            <a:r>
              <a:rPr lang="en-GB" b="1" dirty="0"/>
              <a:t>Syntactic balance</a:t>
            </a:r>
            <a:r>
              <a:rPr lang="en-GB" dirty="0"/>
              <a:t>: 1 verb → 6 nouns</a:t>
            </a:r>
          </a:p>
          <a:p>
            <a:pPr>
              <a:lnSpc>
                <a:spcPct val="120000"/>
              </a:lnSpc>
              <a:spcBef>
                <a:spcPts val="1200"/>
              </a:spcBef>
              <a:spcAft>
                <a:spcPts val="400"/>
              </a:spcAft>
            </a:pPr>
            <a:r>
              <a:rPr lang="en-GB" dirty="0"/>
              <a:t>Delete superfluous </a:t>
            </a:r>
            <a:r>
              <a:rPr lang="en-GB" b="1" dirty="0"/>
              <a:t>adjectives</a:t>
            </a:r>
          </a:p>
        </p:txBody>
      </p:sp>
      <p:sp>
        <p:nvSpPr>
          <p:cNvPr id="4" name="Textplatzhalter 3">
            <a:extLst>
              <a:ext uri="{FF2B5EF4-FFF2-40B4-BE49-F238E27FC236}">
                <a16:creationId xmlns:a16="http://schemas.microsoft.com/office/drawing/2014/main" id="{DA5E47AD-B7F5-5CFD-92A1-007802BF3C1C}"/>
              </a:ext>
            </a:extLst>
          </p:cNvPr>
          <p:cNvSpPr>
            <a:spLocks noGrp="1"/>
          </p:cNvSpPr>
          <p:nvPr>
            <p:ph type="body" sz="quarter" idx="12"/>
          </p:nvPr>
        </p:nvSpPr>
        <p:spPr/>
        <p:txBody>
          <a:bodyPr/>
          <a:lstStyle/>
          <a:p>
            <a:r>
              <a:rPr lang="en-GB"/>
              <a:t>(Nicolini 2001:131ff.)</a:t>
            </a:r>
            <a:endParaRPr lang="en-GB" dirty="0"/>
          </a:p>
        </p:txBody>
      </p:sp>
      <p:pic>
        <p:nvPicPr>
          <p:cNvPr id="6" name="Picture 4" descr="http://upload.wikimedia.org/wikipedia/commons/thumb/d/d0/Fotothek_df_roe-neg_0006230_030_Portr%C3%A4t_eines_Lehrlings_an_einer_Werkbank.jpg/220px-Fotothek_df_roe-neg_0006230_030_Portr%C3%A4t_eines_Lehrlings_an_einer_Werkbank.jpg">
            <a:extLst>
              <a:ext uri="{FF2B5EF4-FFF2-40B4-BE49-F238E27FC236}">
                <a16:creationId xmlns:a16="http://schemas.microsoft.com/office/drawing/2014/main" id="{8BCC9D99-7CB2-D527-7CE3-5BE40A6BDA9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84232" y="2132856"/>
            <a:ext cx="3467967" cy="234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Comprehensibility - a Question of Wording</a:t>
            </a:r>
          </a:p>
        </p:txBody>
      </p:sp>
      <p:sp>
        <p:nvSpPr>
          <p:cNvPr id="3" name="Inhaltsplatzhalter 2"/>
          <p:cNvSpPr>
            <a:spLocks noGrp="1"/>
          </p:cNvSpPr>
          <p:nvPr>
            <p:ph sz="quarter" idx="11"/>
          </p:nvPr>
        </p:nvSpPr>
        <p:spPr/>
        <p:txBody>
          <a:bodyPr/>
          <a:lstStyle/>
          <a:p>
            <a:pPr>
              <a:lnSpc>
                <a:spcPct val="100000"/>
              </a:lnSpc>
              <a:spcBef>
                <a:spcPts val="1200"/>
              </a:spcBef>
            </a:pPr>
            <a:r>
              <a:rPr lang="en-GB" b="1" dirty="0">
                <a:latin typeface="+mj-lt"/>
                <a:cs typeface="Courier New" pitchFamily="49" charset="0"/>
              </a:rPr>
              <a:t>indecisive language 👉</a:t>
            </a:r>
            <a:r>
              <a:rPr lang="en-GB" dirty="0">
                <a:latin typeface="+mj-lt"/>
                <a:cs typeface="Courier New" pitchFamily="49" charset="0"/>
              </a:rPr>
              <a:t> </a:t>
            </a:r>
            <a:r>
              <a:rPr lang="en-GB" b="1" dirty="0">
                <a:solidFill>
                  <a:srgbClr val="E37823"/>
                </a:solidFill>
                <a:latin typeface="+mj-lt"/>
                <a:cs typeface="Courier New" pitchFamily="49" charset="0"/>
              </a:rPr>
              <a:t>filler words</a:t>
            </a:r>
            <a:endParaRPr lang="en-GB" dirty="0">
              <a:solidFill>
                <a:srgbClr val="E37823"/>
              </a:solidFill>
              <a:latin typeface="+mj-lt"/>
              <a:cs typeface="Courier New" pitchFamily="49" charset="0"/>
            </a:endParaRPr>
          </a:p>
          <a:p>
            <a:pPr lvl="1">
              <a:lnSpc>
                <a:spcPct val="100000"/>
              </a:lnSpc>
              <a:spcBef>
                <a:spcPts val="1200"/>
              </a:spcBef>
            </a:pPr>
            <a:r>
              <a:rPr lang="en-GB" i="1" dirty="0">
                <a:latin typeface="+mj-lt"/>
                <a:cs typeface="Courier New" pitchFamily="49" charset="0"/>
              </a:rPr>
              <a:t>everywhere </a:t>
            </a:r>
          </a:p>
          <a:p>
            <a:pPr lvl="1">
              <a:lnSpc>
                <a:spcPct val="100000"/>
              </a:lnSpc>
              <a:spcBef>
                <a:spcPts val="1200"/>
              </a:spcBef>
            </a:pPr>
            <a:r>
              <a:rPr lang="en-GB" i="1" dirty="0">
                <a:latin typeface="+mj-lt"/>
                <a:cs typeface="Courier New" pitchFamily="49" charset="0"/>
              </a:rPr>
              <a:t>known </a:t>
            </a:r>
          </a:p>
          <a:p>
            <a:pPr lvl="1">
              <a:lnSpc>
                <a:spcPct val="100000"/>
              </a:lnSpc>
              <a:spcBef>
                <a:spcPts val="1200"/>
              </a:spcBef>
            </a:pPr>
            <a:r>
              <a:rPr lang="en-GB" i="1" dirty="0">
                <a:latin typeface="+mj-lt"/>
                <a:cs typeface="Courier New" pitchFamily="49" charset="0"/>
              </a:rPr>
              <a:t>respectively </a:t>
            </a:r>
          </a:p>
          <a:p>
            <a:pPr lvl="1">
              <a:lnSpc>
                <a:spcPct val="100000"/>
              </a:lnSpc>
              <a:spcBef>
                <a:spcPts val="1200"/>
              </a:spcBef>
            </a:pPr>
            <a:r>
              <a:rPr lang="en-GB" i="1" dirty="0">
                <a:latin typeface="+mj-lt"/>
                <a:cs typeface="Courier New" pitchFamily="49" charset="0"/>
              </a:rPr>
              <a:t>notwithstanding </a:t>
            </a:r>
          </a:p>
          <a:p>
            <a:pPr lvl="1">
              <a:lnSpc>
                <a:spcPct val="100000"/>
              </a:lnSpc>
              <a:spcBef>
                <a:spcPts val="1200"/>
              </a:spcBef>
            </a:pPr>
            <a:r>
              <a:rPr lang="en-GB" i="1" dirty="0">
                <a:latin typeface="+mj-lt"/>
                <a:cs typeface="Courier New" pitchFamily="49" charset="0"/>
              </a:rPr>
              <a:t>in this regard </a:t>
            </a:r>
          </a:p>
          <a:p>
            <a:pPr lvl="1">
              <a:lnSpc>
                <a:spcPct val="100000"/>
              </a:lnSpc>
              <a:spcBef>
                <a:spcPts val="1200"/>
              </a:spcBef>
            </a:pPr>
            <a:r>
              <a:rPr lang="en-GB" i="1" dirty="0">
                <a:latin typeface="+mj-lt"/>
                <a:cs typeface="Courier New" pitchFamily="49" charset="0"/>
              </a:rPr>
              <a:t>If necessary</a:t>
            </a:r>
          </a:p>
          <a:p>
            <a:pPr lvl="1">
              <a:lnSpc>
                <a:spcPct val="100000"/>
              </a:lnSpc>
              <a:spcBef>
                <a:spcPts val="1200"/>
              </a:spcBef>
            </a:pPr>
            <a:r>
              <a:rPr lang="en-GB" i="1" dirty="0">
                <a:latin typeface="+mj-lt"/>
                <a:cs typeface="Courier New" pitchFamily="49" charset="0"/>
              </a:rPr>
              <a:t>possibly </a:t>
            </a:r>
          </a:p>
          <a:p>
            <a:pPr lvl="1">
              <a:lnSpc>
                <a:spcPct val="100000"/>
              </a:lnSpc>
              <a:spcBef>
                <a:spcPts val="1200"/>
              </a:spcBef>
            </a:pPr>
            <a:r>
              <a:rPr lang="en-GB" dirty="0">
                <a:latin typeface="+mj-lt"/>
                <a:cs typeface="Courier New" pitchFamily="49" charset="0"/>
              </a:rPr>
              <a:t>if necessary </a:t>
            </a:r>
            <a:br>
              <a:rPr lang="en-GB" dirty="0">
                <a:latin typeface="+mj-lt"/>
                <a:cs typeface="Courier New" pitchFamily="49" charset="0"/>
              </a:rPr>
            </a:br>
            <a:endParaRPr lang="en-GB" sz="1100" dirty="0">
              <a:latin typeface="+mj-lt"/>
              <a:cs typeface="Courier New" pitchFamily="49" charset="0"/>
            </a:endParaRPr>
          </a:p>
        </p:txBody>
      </p:sp>
      <p:sp>
        <p:nvSpPr>
          <p:cNvPr id="4" name="Textplatzhalter 3"/>
          <p:cNvSpPr>
            <a:spLocks noGrp="1"/>
          </p:cNvSpPr>
          <p:nvPr>
            <p:ph type="body" sz="quarter" idx="12"/>
          </p:nvPr>
        </p:nvSpPr>
        <p:spPr/>
        <p:txBody>
          <a:bodyPr/>
          <a:lstStyle/>
          <a:p>
            <a:r>
              <a:rPr lang="en-GB"/>
              <a:t>(Nicolini 2001:89)</a:t>
            </a:r>
            <a:endParaRPr lang="en-GB" dirty="0"/>
          </a:p>
        </p:txBody>
      </p:sp>
      <p:sp>
        <p:nvSpPr>
          <p:cNvPr id="5" name="Inhaltsplatzhalter 2"/>
          <p:cNvSpPr txBox="1">
            <a:spLocks/>
          </p:cNvSpPr>
          <p:nvPr/>
        </p:nvSpPr>
        <p:spPr>
          <a:xfrm>
            <a:off x="6384033" y="1844824"/>
            <a:ext cx="3790049" cy="4608512"/>
          </a:xfrm>
          <a:prstGeom prst="rect">
            <a:avLst/>
          </a:prstGeom>
        </p:spPr>
        <p:txBody>
          <a:bodyPr vert="horz" anchor="t"/>
          <a:lstStyle>
            <a:lvl1pPr marL="228600" indent="-228600" algn="l" defTabSz="457200" rtl="0" eaLnBrk="0" fontAlgn="base" hangingPunct="0">
              <a:lnSpc>
                <a:spcPct val="114000"/>
              </a:lnSpc>
              <a:spcBef>
                <a:spcPts val="600"/>
              </a:spcBef>
              <a:spcAft>
                <a:spcPts val="0"/>
              </a:spcAft>
              <a:buFont typeface="Wingdings" pitchFamily="2" charset="2"/>
              <a:buChar char="§"/>
              <a:defRPr sz="2400" b="0" kern="1200" baseline="0">
                <a:solidFill>
                  <a:schemeClr val="tx1"/>
                </a:solidFill>
                <a:latin typeface="+mn-lt"/>
                <a:ea typeface="ＭＳ Ｐゴシック" charset="-128"/>
                <a:cs typeface="ＭＳ Ｐゴシック" charset="-128"/>
              </a:defRPr>
            </a:lvl1pPr>
            <a:lvl2pPr marL="658813" indent="-201613" algn="l" defTabSz="457200" rtl="0" eaLnBrk="0" fontAlgn="base" hangingPunct="0">
              <a:lnSpc>
                <a:spcPct val="114000"/>
              </a:lnSpc>
              <a:spcBef>
                <a:spcPts val="600"/>
              </a:spcBef>
              <a:spcAft>
                <a:spcPts val="0"/>
              </a:spcAft>
              <a:buFont typeface="Arial" pitchFamily="34" charset="0"/>
              <a:buChar char="»"/>
              <a:defRPr sz="2100" kern="1200">
                <a:solidFill>
                  <a:schemeClr val="tx1"/>
                </a:solidFill>
                <a:latin typeface="+mn-lt"/>
                <a:ea typeface="ＭＳ Ｐゴシック" charset="-128"/>
                <a:cs typeface="+mn-cs"/>
              </a:defRPr>
            </a:lvl2pPr>
            <a:lvl3pPr marL="1108075" indent="-193675" algn="l" defTabSz="457200" rtl="0" eaLnBrk="0" fontAlgn="base" hangingPunct="0">
              <a:lnSpc>
                <a:spcPct val="114000"/>
              </a:lnSpc>
              <a:spcBef>
                <a:spcPts val="600"/>
              </a:spcBef>
              <a:spcAft>
                <a:spcPts val="0"/>
              </a:spcAft>
              <a:buFont typeface="Symbol" pitchFamily="18" charset="2"/>
              <a:buChar char="-"/>
              <a:tabLst/>
              <a:defRPr sz="1800" kern="1200">
                <a:solidFill>
                  <a:schemeClr val="tx1"/>
                </a:solidFill>
                <a:latin typeface="+mn-lt"/>
                <a:ea typeface="ＭＳ Ｐゴシック" charset="-128"/>
                <a:cs typeface="+mn-cs"/>
              </a:defRPr>
            </a:lvl3pPr>
            <a:lvl4pPr marL="1520825" indent="-149225" algn="l" defTabSz="457200" rtl="0" eaLnBrk="0" fontAlgn="base" hangingPunct="0">
              <a:lnSpc>
                <a:spcPct val="114000"/>
              </a:lnSpc>
              <a:spcBef>
                <a:spcPts val="600"/>
              </a:spcBef>
              <a:spcAft>
                <a:spcPct val="0"/>
              </a:spcAft>
              <a:buFont typeface="Arial" pitchFamily="34" charset="0"/>
              <a:buChar char="•"/>
              <a:defRPr sz="16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nSpc>
                <a:spcPct val="150000"/>
              </a:lnSpc>
            </a:pPr>
            <a:r>
              <a:rPr lang="en-GB" i="1">
                <a:latin typeface="+mj-lt"/>
                <a:cs typeface="Courier New" pitchFamily="49" charset="0"/>
              </a:rPr>
              <a:t>in particular </a:t>
            </a:r>
          </a:p>
          <a:p>
            <a:pPr lvl="1">
              <a:lnSpc>
                <a:spcPct val="150000"/>
              </a:lnSpc>
            </a:pPr>
            <a:r>
              <a:rPr lang="en-GB" i="1">
                <a:latin typeface="+mj-lt"/>
                <a:cs typeface="Courier New" pitchFamily="49" charset="0"/>
              </a:rPr>
              <a:t>ultimately </a:t>
            </a:r>
          </a:p>
          <a:p>
            <a:pPr lvl="1">
              <a:lnSpc>
                <a:spcPct val="150000"/>
              </a:lnSpc>
            </a:pPr>
            <a:r>
              <a:rPr lang="en-GB" i="1">
                <a:latin typeface="+mj-lt"/>
                <a:cs typeface="Courier New" pitchFamily="49" charset="0"/>
              </a:rPr>
              <a:t>in principle </a:t>
            </a:r>
          </a:p>
          <a:p>
            <a:pPr lvl="1">
              <a:lnSpc>
                <a:spcPct val="150000"/>
              </a:lnSpc>
            </a:pPr>
            <a:r>
              <a:rPr lang="en-GB" i="1">
                <a:latin typeface="+mj-lt"/>
                <a:cs typeface="Courier New" pitchFamily="49" charset="0"/>
              </a:rPr>
              <a:t>But worse</a:t>
            </a:r>
          </a:p>
          <a:p>
            <a:pPr lvl="1">
              <a:lnSpc>
                <a:spcPct val="150000"/>
              </a:lnSpc>
            </a:pPr>
            <a:r>
              <a:rPr lang="en-GB" i="1">
                <a:latin typeface="+mj-lt"/>
                <a:cs typeface="Courier New" pitchFamily="49" charset="0"/>
              </a:rPr>
              <a:t>finally </a:t>
            </a:r>
          </a:p>
          <a:p>
            <a:pPr lvl="1">
              <a:lnSpc>
                <a:spcPct val="150000"/>
              </a:lnSpc>
            </a:pPr>
            <a:r>
              <a:rPr lang="en-GB" i="1">
                <a:latin typeface="+mj-lt"/>
                <a:cs typeface="Courier New" pitchFamily="49" charset="0"/>
              </a:rPr>
              <a:t>so to speak </a:t>
            </a:r>
          </a:p>
          <a:p>
            <a:pPr lvl="1">
              <a:lnSpc>
                <a:spcPct val="150000"/>
              </a:lnSpc>
            </a:pPr>
            <a:r>
              <a:rPr lang="en-GB" i="1">
                <a:latin typeface="+mj-lt"/>
                <a:cs typeface="Courier New" pitchFamily="49" charset="0"/>
              </a:rPr>
              <a:t>undoubtedly</a:t>
            </a:r>
            <a:endParaRPr lang="en-GB" sz="1100" dirty="0">
              <a:latin typeface="+mj-lt"/>
              <a:cs typeface="Courier New" pitchFamily="49" charset="0"/>
            </a:endParaRPr>
          </a:p>
        </p:txBody>
      </p:sp>
    </p:spTree>
    <p:extLst>
      <p:ext uri="{BB962C8B-B14F-4D97-AF65-F5344CB8AC3E}">
        <p14:creationId xmlns:p14="http://schemas.microsoft.com/office/powerpoint/2010/main" val="3597724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Comprehensibility - a Question of Wording</a:t>
            </a:r>
          </a:p>
        </p:txBody>
      </p:sp>
      <p:sp>
        <p:nvSpPr>
          <p:cNvPr id="5" name="Inhaltsplatzhalter 4"/>
          <p:cNvSpPr>
            <a:spLocks noGrp="1"/>
          </p:cNvSpPr>
          <p:nvPr>
            <p:ph sz="quarter" idx="11"/>
          </p:nvPr>
        </p:nvSpPr>
        <p:spPr/>
        <p:txBody>
          <a:bodyPr/>
          <a:lstStyle/>
          <a:p>
            <a:endParaRPr lang="en-GB" dirty="0"/>
          </a:p>
        </p:txBody>
      </p:sp>
      <p:sp>
        <p:nvSpPr>
          <p:cNvPr id="4" name="Textplatzhalter 3"/>
          <p:cNvSpPr>
            <a:spLocks noGrp="1"/>
          </p:cNvSpPr>
          <p:nvPr>
            <p:ph type="body" sz="quarter" idx="12"/>
          </p:nvPr>
        </p:nvSpPr>
        <p:spPr/>
        <p:txBody>
          <a:bodyPr/>
          <a:lstStyle/>
          <a:p>
            <a:r>
              <a:rPr lang="en-GB"/>
              <a:t>(Barrass 1983:30)</a:t>
            </a:r>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9697" y="1222722"/>
            <a:ext cx="5573613" cy="5086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738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Pay Attention to the Positioning of Subordinate Clauses</a:t>
            </a:r>
          </a:p>
        </p:txBody>
      </p:sp>
      <p:sp>
        <p:nvSpPr>
          <p:cNvPr id="3" name="Inhaltsplatzhalter 2"/>
          <p:cNvSpPr>
            <a:spLocks noGrp="1"/>
          </p:cNvSpPr>
          <p:nvPr>
            <p:ph sz="quarter" idx="11"/>
          </p:nvPr>
        </p:nvSpPr>
        <p:spPr/>
        <p:txBody>
          <a:bodyPr/>
          <a:lstStyle/>
          <a:p>
            <a:pPr marL="0" indent="0">
              <a:spcAft>
                <a:spcPts val="800"/>
              </a:spcAft>
              <a:buNone/>
            </a:pPr>
            <a:r>
              <a:rPr lang="en-GB" b="1" i="1" dirty="0">
                <a:latin typeface="+mj-lt"/>
              </a:rPr>
              <a:t>Instead of</a:t>
            </a:r>
          </a:p>
          <a:p>
            <a:pPr marL="266700" indent="0">
              <a:spcAft>
                <a:spcPts val="800"/>
              </a:spcAft>
              <a:buNone/>
            </a:pPr>
            <a:r>
              <a:rPr lang="en-GB" sz="2200" i="1" dirty="0">
                <a:latin typeface="+mj-lt"/>
                <a:cs typeface="Courier New" pitchFamily="49" charset="0"/>
              </a:rPr>
              <a:t>"</a:t>
            </a:r>
            <a:r>
              <a:rPr lang="en-GB" sz="2200" i="1" dirty="0">
                <a:solidFill>
                  <a:srgbClr val="E37823"/>
                </a:solidFill>
                <a:latin typeface="+mj-lt"/>
                <a:cs typeface="Courier New" pitchFamily="49" charset="0"/>
              </a:rPr>
              <a:t>In order to ensure that the text is tailored to the reader and easy to read, and thus immediately increases the recipient's comprehension</a:t>
            </a:r>
            <a:r>
              <a:rPr lang="en-GB" sz="2200" i="1" dirty="0">
                <a:latin typeface="+mj-lt"/>
                <a:cs typeface="Courier New" pitchFamily="49" charset="0"/>
              </a:rPr>
              <a:t>, it is best to avoid inserting subordinate clauses."</a:t>
            </a:r>
          </a:p>
          <a:p>
            <a:pPr marL="0" indent="0">
              <a:spcAft>
                <a:spcPts val="800"/>
              </a:spcAft>
              <a:buNone/>
            </a:pPr>
            <a:r>
              <a:rPr lang="en-GB" b="1" i="1" dirty="0">
                <a:latin typeface="+mj-lt"/>
              </a:rPr>
              <a:t>would be</a:t>
            </a:r>
          </a:p>
          <a:p>
            <a:pPr marL="266700" indent="0">
              <a:spcAft>
                <a:spcPts val="800"/>
              </a:spcAft>
              <a:buNone/>
            </a:pPr>
            <a:r>
              <a:rPr lang="en-GB" sz="2200" i="1" dirty="0">
                <a:latin typeface="+mj-lt"/>
                <a:cs typeface="Courier New" pitchFamily="49" charset="0"/>
              </a:rPr>
              <a:t>"If possible, one should refrain from inserting subordinate clauses. </a:t>
            </a:r>
            <a:r>
              <a:rPr lang="en-GB" sz="2200" i="1" dirty="0">
                <a:solidFill>
                  <a:srgbClr val="E37823"/>
                </a:solidFill>
                <a:latin typeface="+mj-lt"/>
                <a:cs typeface="Courier New" pitchFamily="49" charset="0"/>
              </a:rPr>
              <a:t>This keeps the text easy to read, fostering the recipient’s comprehension.</a:t>
            </a:r>
            <a:r>
              <a:rPr lang="en-GB" sz="2200" i="1" dirty="0">
                <a:latin typeface="+mj-lt"/>
                <a:cs typeface="Courier New" pitchFamily="49" charset="0"/>
              </a:rPr>
              <a:t>"</a:t>
            </a:r>
          </a:p>
          <a:p>
            <a:pPr marL="0" indent="0">
              <a:spcAft>
                <a:spcPts val="800"/>
              </a:spcAft>
              <a:buNone/>
            </a:pPr>
            <a:r>
              <a:rPr lang="en-GB" b="1" i="1" dirty="0">
                <a:latin typeface="+mj-lt"/>
              </a:rPr>
              <a:t>better.</a:t>
            </a:r>
            <a:endParaRPr lang="en-GB" b="1" dirty="0">
              <a:latin typeface="+mj-lt"/>
            </a:endParaRPr>
          </a:p>
        </p:txBody>
      </p:sp>
      <p:sp>
        <p:nvSpPr>
          <p:cNvPr id="4" name="Textplatzhalter 3"/>
          <p:cNvSpPr>
            <a:spLocks noGrp="1"/>
          </p:cNvSpPr>
          <p:nvPr>
            <p:ph type="body" sz="quarter" idx="12"/>
          </p:nvPr>
        </p:nvSpPr>
        <p:spPr/>
        <p:txBody>
          <a:bodyPr/>
          <a:lstStyle/>
          <a:p>
            <a:r>
              <a:rPr lang="en-GB"/>
              <a:t>(Kruck 2010:117f.)</a:t>
            </a:r>
            <a:endParaRPr lang="en-GB" dirty="0"/>
          </a:p>
        </p:txBody>
      </p:sp>
    </p:spTree>
    <p:extLst>
      <p:ext uri="{BB962C8B-B14F-4D97-AF65-F5344CB8AC3E}">
        <p14:creationId xmlns:p14="http://schemas.microsoft.com/office/powerpoint/2010/main" val="174037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Do not Disempower the Main Clause I</a:t>
            </a:r>
          </a:p>
        </p:txBody>
      </p:sp>
      <p:sp>
        <p:nvSpPr>
          <p:cNvPr id="3" name="Inhaltsplatzhalter 2"/>
          <p:cNvSpPr>
            <a:spLocks noGrp="1"/>
          </p:cNvSpPr>
          <p:nvPr>
            <p:ph sz="quarter" idx="11"/>
          </p:nvPr>
        </p:nvSpPr>
        <p:spPr/>
        <p:txBody>
          <a:bodyPr/>
          <a:lstStyle/>
          <a:p>
            <a:pPr marL="0" indent="0">
              <a:spcAft>
                <a:spcPts val="1200"/>
              </a:spcAft>
              <a:buNone/>
            </a:pPr>
            <a:r>
              <a:rPr lang="en-GB" b="1" i="1" dirty="0">
                <a:latin typeface="+mj-lt"/>
              </a:rPr>
              <a:t>Instead of</a:t>
            </a:r>
          </a:p>
          <a:p>
            <a:pPr marL="266700" indent="0">
              <a:spcAft>
                <a:spcPts val="1200"/>
              </a:spcAft>
              <a:buNone/>
            </a:pPr>
            <a:r>
              <a:rPr lang="en-GB" sz="2200" i="1" dirty="0">
                <a:latin typeface="+mj-lt"/>
                <a:cs typeface="Courier New" pitchFamily="49" charset="0"/>
              </a:rPr>
              <a:t>"The fact </a:t>
            </a:r>
            <a:r>
              <a:rPr lang="en-GB" sz="2200" i="1" dirty="0">
                <a:solidFill>
                  <a:srgbClr val="E37823"/>
                </a:solidFill>
                <a:latin typeface="+mj-lt"/>
                <a:cs typeface="Courier New" pitchFamily="49" charset="0"/>
              </a:rPr>
              <a:t>that he had to subject his text to another intensive content, formal and semantic check and therefore had a considerable additional workload </a:t>
            </a:r>
            <a:r>
              <a:rPr lang="en-GB" sz="2200" i="1" dirty="0">
                <a:latin typeface="+mj-lt"/>
                <a:cs typeface="Courier New" pitchFamily="49" charset="0"/>
              </a:rPr>
              <a:t>made him angry."</a:t>
            </a:r>
          </a:p>
          <a:p>
            <a:pPr marL="0" indent="0">
              <a:spcAft>
                <a:spcPts val="1200"/>
              </a:spcAft>
              <a:buNone/>
            </a:pPr>
            <a:r>
              <a:rPr lang="en-GB" b="1" i="1" dirty="0">
                <a:latin typeface="+mj-lt"/>
              </a:rPr>
              <a:t>would be</a:t>
            </a:r>
          </a:p>
          <a:p>
            <a:pPr marL="266700" indent="0">
              <a:spcAft>
                <a:spcPts val="1200"/>
              </a:spcAft>
              <a:buNone/>
            </a:pPr>
            <a:r>
              <a:rPr lang="en-GB" sz="2200" i="1" dirty="0">
                <a:latin typeface="+mj-lt"/>
                <a:cs typeface="Courier New" pitchFamily="49" charset="0"/>
              </a:rPr>
              <a:t>"He had to subject his text to another intensive check in terms of content, form and semantics, and that made him furious - especially because of the considerable amount of extra work involved."</a:t>
            </a:r>
          </a:p>
          <a:p>
            <a:pPr marL="0" indent="0">
              <a:spcAft>
                <a:spcPts val="1200"/>
              </a:spcAft>
              <a:buNone/>
            </a:pPr>
            <a:r>
              <a:rPr lang="en-GB" b="1" i="1" dirty="0">
                <a:latin typeface="+mj-lt"/>
              </a:rPr>
              <a:t>better.</a:t>
            </a:r>
            <a:endParaRPr lang="en-GB" b="1" dirty="0">
              <a:latin typeface="+mj-lt"/>
            </a:endParaRPr>
          </a:p>
        </p:txBody>
      </p:sp>
      <p:sp>
        <p:nvSpPr>
          <p:cNvPr id="4" name="Textplatzhalter 3"/>
          <p:cNvSpPr>
            <a:spLocks noGrp="1"/>
          </p:cNvSpPr>
          <p:nvPr>
            <p:ph type="body" sz="quarter" idx="12"/>
          </p:nvPr>
        </p:nvSpPr>
        <p:spPr/>
        <p:txBody>
          <a:bodyPr/>
          <a:lstStyle/>
          <a:p>
            <a:r>
              <a:rPr lang="en-GB"/>
              <a:t>(Kruck 2010:119f.)</a:t>
            </a:r>
            <a:endParaRPr lang="en-GB" dirty="0"/>
          </a:p>
        </p:txBody>
      </p:sp>
    </p:spTree>
    <p:extLst>
      <p:ext uri="{BB962C8B-B14F-4D97-AF65-F5344CB8AC3E}">
        <p14:creationId xmlns:p14="http://schemas.microsoft.com/office/powerpoint/2010/main" val="150260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A48BAE-65B5-651F-D4F0-C6E7C8A8D353}"/>
              </a:ext>
            </a:extLst>
          </p:cNvPr>
          <p:cNvSpPr>
            <a:spLocks noGrp="1"/>
          </p:cNvSpPr>
          <p:nvPr>
            <p:ph type="title"/>
          </p:nvPr>
        </p:nvSpPr>
        <p:spPr/>
        <p:txBody>
          <a:bodyPr/>
          <a:lstStyle/>
          <a:p>
            <a:r>
              <a:rPr lang="en-GB" dirty="0"/>
              <a:t>How to communicate your Findings?</a:t>
            </a:r>
          </a:p>
        </p:txBody>
      </p:sp>
      <p:sp>
        <p:nvSpPr>
          <p:cNvPr id="3" name="Inhaltsplatzhalter 2">
            <a:extLst>
              <a:ext uri="{FF2B5EF4-FFF2-40B4-BE49-F238E27FC236}">
                <a16:creationId xmlns:a16="http://schemas.microsoft.com/office/drawing/2014/main" id="{46D27B61-5772-079E-8C2B-7B8C0F462C86}"/>
              </a:ext>
            </a:extLst>
          </p:cNvPr>
          <p:cNvSpPr>
            <a:spLocks noGrp="1"/>
          </p:cNvSpPr>
          <p:nvPr>
            <p:ph sz="quarter" idx="11"/>
          </p:nvPr>
        </p:nvSpPr>
        <p:spPr/>
        <p:txBody>
          <a:bodyPr/>
          <a:lstStyle/>
          <a:p>
            <a:pPr marL="0" indent="0" algn="ctr">
              <a:buNone/>
            </a:pPr>
            <a:r>
              <a:rPr lang="en-GB" sz="34400" dirty="0"/>
              <a:t>🤔</a:t>
            </a:r>
          </a:p>
        </p:txBody>
      </p:sp>
      <p:sp>
        <p:nvSpPr>
          <p:cNvPr id="4" name="Textplatzhalter 3">
            <a:extLst>
              <a:ext uri="{FF2B5EF4-FFF2-40B4-BE49-F238E27FC236}">
                <a16:creationId xmlns:a16="http://schemas.microsoft.com/office/drawing/2014/main" id="{E7DF9B28-E2D5-5E9D-4000-337330BC4F67}"/>
              </a:ext>
            </a:extLst>
          </p:cNvPr>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3433709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Do not Disempower the Main Clause II</a:t>
            </a:r>
          </a:p>
        </p:txBody>
      </p:sp>
      <p:sp>
        <p:nvSpPr>
          <p:cNvPr id="3" name="Inhaltsplatzhalter 2"/>
          <p:cNvSpPr>
            <a:spLocks noGrp="1"/>
          </p:cNvSpPr>
          <p:nvPr>
            <p:ph sz="quarter" idx="11"/>
          </p:nvPr>
        </p:nvSpPr>
        <p:spPr/>
        <p:txBody>
          <a:bodyPr/>
          <a:lstStyle/>
          <a:p>
            <a:pPr marL="0" indent="0">
              <a:spcAft>
                <a:spcPts val="800"/>
              </a:spcAft>
              <a:buNone/>
            </a:pPr>
            <a:r>
              <a:rPr lang="en-GB" b="1" dirty="0"/>
              <a:t>Avoid superfluous clauses, which shift the core statements to the subordinate clause:</a:t>
            </a:r>
          </a:p>
          <a:p>
            <a:pPr marL="0" indent="0">
              <a:spcAft>
                <a:spcPts val="800"/>
              </a:spcAft>
              <a:buNone/>
            </a:pPr>
            <a:endParaRPr lang="en-GB" sz="1100" b="1" i="1" dirty="0"/>
          </a:p>
          <a:p>
            <a:pPr>
              <a:spcAft>
                <a:spcPts val="800"/>
              </a:spcAft>
            </a:pPr>
            <a:r>
              <a:rPr lang="en-GB" dirty="0">
                <a:latin typeface="+mj-lt"/>
                <a:cs typeface="Courier New" pitchFamily="49" charset="0"/>
              </a:rPr>
              <a:t>The fact that ... cannot be dismissed out of hand.</a:t>
            </a:r>
          </a:p>
          <a:p>
            <a:pPr>
              <a:spcAft>
                <a:spcPts val="800"/>
              </a:spcAft>
            </a:pPr>
            <a:r>
              <a:rPr lang="en-GB" dirty="0">
                <a:latin typeface="+mj-lt"/>
                <a:cs typeface="Courier New" pitchFamily="49" charset="0"/>
              </a:rPr>
              <a:t>Against the background that ... , it must be taken into account that ...</a:t>
            </a:r>
          </a:p>
          <a:p>
            <a:pPr>
              <a:spcAft>
                <a:spcPts val="800"/>
              </a:spcAft>
            </a:pPr>
            <a:r>
              <a:rPr lang="en-GB" dirty="0">
                <a:latin typeface="+mj-lt"/>
                <a:cs typeface="Courier New" pitchFamily="49" charset="0"/>
              </a:rPr>
              <a:t>In view of the fact that ...</a:t>
            </a:r>
          </a:p>
          <a:p>
            <a:pPr>
              <a:spcAft>
                <a:spcPts val="800"/>
              </a:spcAft>
            </a:pPr>
            <a:r>
              <a:rPr lang="en-GB" dirty="0">
                <a:latin typeface="+mj-lt"/>
                <a:cs typeface="Courier New" pitchFamily="49" charset="0"/>
              </a:rPr>
              <a:t>This chapter is about ...</a:t>
            </a:r>
          </a:p>
          <a:p>
            <a:pPr>
              <a:spcAft>
                <a:spcPts val="800"/>
              </a:spcAft>
            </a:pPr>
            <a:r>
              <a:rPr lang="en-GB" dirty="0">
                <a:latin typeface="+mj-lt"/>
                <a:cs typeface="Courier New" pitchFamily="49" charset="0"/>
              </a:rPr>
              <a:t>What this example shows is that ...</a:t>
            </a:r>
            <a:endParaRPr lang="en-GB" sz="3200" b="1" dirty="0">
              <a:latin typeface="+mj-lt"/>
            </a:endParaRPr>
          </a:p>
        </p:txBody>
      </p:sp>
      <p:sp>
        <p:nvSpPr>
          <p:cNvPr id="4" name="Textplatzhalter 3"/>
          <p:cNvSpPr>
            <a:spLocks noGrp="1"/>
          </p:cNvSpPr>
          <p:nvPr>
            <p:ph type="body" sz="quarter" idx="12"/>
          </p:nvPr>
        </p:nvSpPr>
        <p:spPr/>
        <p:txBody>
          <a:bodyPr/>
          <a:lstStyle/>
          <a:p>
            <a:r>
              <a:rPr lang="en-GB"/>
              <a:t>(Kruck 2010:122)</a:t>
            </a:r>
            <a:endParaRPr lang="en-GB" dirty="0"/>
          </a:p>
        </p:txBody>
      </p:sp>
    </p:spTree>
    <p:extLst>
      <p:ext uri="{BB962C8B-B14F-4D97-AF65-F5344CB8AC3E}">
        <p14:creationId xmlns:p14="http://schemas.microsoft.com/office/powerpoint/2010/main" val="112343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One Change of Direction per Sentence</a:t>
            </a:r>
          </a:p>
        </p:txBody>
      </p:sp>
      <p:sp>
        <p:nvSpPr>
          <p:cNvPr id="3" name="Inhaltsplatzhalter 2"/>
          <p:cNvSpPr>
            <a:spLocks noGrp="1"/>
          </p:cNvSpPr>
          <p:nvPr>
            <p:ph sz="quarter" idx="11"/>
          </p:nvPr>
        </p:nvSpPr>
        <p:spPr/>
        <p:txBody>
          <a:bodyPr/>
          <a:lstStyle/>
          <a:p>
            <a:pPr marL="0" indent="0">
              <a:buNone/>
            </a:pPr>
            <a:r>
              <a:rPr lang="en-GB" b="1" dirty="0"/>
              <a:t>Sentences should not constantly jump back and forth in their statement</a:t>
            </a:r>
          </a:p>
          <a:p>
            <a:pPr marL="0" indent="0">
              <a:buNone/>
            </a:pPr>
            <a:r>
              <a:rPr lang="en-GB" b="1" dirty="0">
                <a:solidFill>
                  <a:srgbClr val="E37823"/>
                </a:solidFill>
              </a:rPr>
              <a:t>👉 Limitation to one change of direction</a:t>
            </a:r>
          </a:p>
          <a:p>
            <a:pPr marL="0" indent="0">
              <a:buNone/>
            </a:pPr>
            <a:endParaRPr lang="en-GB" sz="1100" b="1" i="1" dirty="0"/>
          </a:p>
          <a:p>
            <a:pPr marL="0" indent="0">
              <a:lnSpc>
                <a:spcPct val="150000"/>
              </a:lnSpc>
              <a:buNone/>
            </a:pPr>
            <a:r>
              <a:rPr lang="en-GB" i="1" dirty="0">
                <a:latin typeface="+mj-lt"/>
                <a:cs typeface="Courier New" pitchFamily="49" charset="0"/>
              </a:rPr>
              <a:t>"She had major problems with the conception of her thesis because she couldn't manage the outline, even though she had attended a seminar to prepare for it, despite her busy schedule, because she still had to work!"</a:t>
            </a:r>
            <a:endParaRPr lang="en-GB" b="1" dirty="0">
              <a:latin typeface="+mj-lt"/>
              <a:cs typeface="Courier New" pitchFamily="49" charset="0"/>
            </a:endParaRPr>
          </a:p>
        </p:txBody>
      </p:sp>
      <p:sp>
        <p:nvSpPr>
          <p:cNvPr id="4" name="Textplatzhalter 3"/>
          <p:cNvSpPr>
            <a:spLocks noGrp="1"/>
          </p:cNvSpPr>
          <p:nvPr>
            <p:ph type="body" sz="quarter" idx="12"/>
          </p:nvPr>
        </p:nvSpPr>
        <p:spPr/>
        <p:txBody>
          <a:bodyPr/>
          <a:lstStyle/>
          <a:p>
            <a:r>
              <a:rPr lang="en-GB"/>
              <a:t>(Kruck 2010:125)</a:t>
            </a:r>
            <a:endParaRPr lang="en-GB" dirty="0"/>
          </a:p>
        </p:txBody>
      </p:sp>
    </p:spTree>
    <p:extLst>
      <p:ext uri="{BB962C8B-B14F-4D97-AF65-F5344CB8AC3E}">
        <p14:creationId xmlns:p14="http://schemas.microsoft.com/office/powerpoint/2010/main" val="418396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EBB84-3445-F01B-165E-ED5220399A2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ED89A21-A135-CB25-CAE1-736C5F158012}"/>
              </a:ext>
            </a:extLst>
          </p:cNvPr>
          <p:cNvSpPr>
            <a:spLocks noGrp="1"/>
          </p:cNvSpPr>
          <p:nvPr>
            <p:ph type="title"/>
          </p:nvPr>
        </p:nvSpPr>
        <p:spPr/>
        <p:txBody>
          <a:bodyPr/>
          <a:lstStyle/>
          <a:p>
            <a:r>
              <a:rPr lang="en-GB" dirty="0"/>
              <a:t>"Fine-tuning" the Text I</a:t>
            </a:r>
          </a:p>
        </p:txBody>
      </p:sp>
      <p:sp>
        <p:nvSpPr>
          <p:cNvPr id="3" name="Inhaltsplatzhalter 2">
            <a:extLst>
              <a:ext uri="{FF2B5EF4-FFF2-40B4-BE49-F238E27FC236}">
                <a16:creationId xmlns:a16="http://schemas.microsoft.com/office/drawing/2014/main" id="{C5705EDA-2228-F3F5-8074-6298560F5C4A}"/>
              </a:ext>
            </a:extLst>
          </p:cNvPr>
          <p:cNvSpPr>
            <a:spLocks noGrp="1"/>
          </p:cNvSpPr>
          <p:nvPr>
            <p:ph sz="quarter" idx="11"/>
          </p:nvPr>
        </p:nvSpPr>
        <p:spPr/>
        <p:txBody>
          <a:bodyPr/>
          <a:lstStyle/>
          <a:p>
            <a:pPr>
              <a:lnSpc>
                <a:spcPct val="150000"/>
              </a:lnSpc>
              <a:spcBef>
                <a:spcPts val="1200"/>
              </a:spcBef>
              <a:spcAft>
                <a:spcPts val="400"/>
              </a:spcAft>
            </a:pPr>
            <a:r>
              <a:rPr lang="en-GB" dirty="0"/>
              <a:t>Search &amp; replace </a:t>
            </a:r>
            <a:r>
              <a:rPr lang="en-GB" b="1" dirty="0"/>
              <a:t>stereotypes</a:t>
            </a:r>
          </a:p>
          <a:p>
            <a:pPr>
              <a:lnSpc>
                <a:spcPct val="120000"/>
              </a:lnSpc>
              <a:spcBef>
                <a:spcPts val="1200"/>
              </a:spcBef>
              <a:spcAft>
                <a:spcPts val="400"/>
              </a:spcAft>
            </a:pPr>
            <a:r>
              <a:rPr lang="en-GB" dirty="0"/>
              <a:t>Search &amp; replace </a:t>
            </a:r>
            <a:r>
              <a:rPr lang="en-GB" b="1" dirty="0"/>
              <a:t>nominalisations</a:t>
            </a:r>
          </a:p>
          <a:p>
            <a:pPr>
              <a:lnSpc>
                <a:spcPct val="120000"/>
              </a:lnSpc>
              <a:spcBef>
                <a:spcPts val="1200"/>
              </a:spcBef>
              <a:spcAft>
                <a:spcPts val="400"/>
              </a:spcAft>
            </a:pPr>
            <a:r>
              <a:rPr lang="en-GB" dirty="0"/>
              <a:t>Search &amp; replace </a:t>
            </a:r>
            <a:r>
              <a:rPr lang="en-GB" b="1" dirty="0"/>
              <a:t>undecided language</a:t>
            </a:r>
          </a:p>
          <a:p>
            <a:pPr>
              <a:lnSpc>
                <a:spcPct val="120000"/>
              </a:lnSpc>
              <a:spcBef>
                <a:spcPts val="1200"/>
              </a:spcBef>
              <a:spcAft>
                <a:spcPts val="400"/>
              </a:spcAft>
            </a:pPr>
            <a:r>
              <a:rPr lang="en-GB" b="1" dirty="0"/>
              <a:t>Compact</a:t>
            </a:r>
            <a:r>
              <a:rPr lang="en-GB" dirty="0"/>
              <a:t>, not too short paragraphs</a:t>
            </a:r>
          </a:p>
          <a:p>
            <a:pPr lvl="1">
              <a:lnSpc>
                <a:spcPct val="120000"/>
              </a:lnSpc>
              <a:spcBef>
                <a:spcPts val="1200"/>
              </a:spcBef>
              <a:spcAft>
                <a:spcPts val="400"/>
              </a:spcAft>
            </a:pPr>
            <a:r>
              <a:rPr lang="en-GB" dirty="0"/>
              <a:t>1 thought = 1 paragraph</a:t>
            </a:r>
          </a:p>
          <a:p>
            <a:pPr>
              <a:lnSpc>
                <a:spcPct val="120000"/>
              </a:lnSpc>
              <a:spcBef>
                <a:spcPts val="1200"/>
              </a:spcBef>
              <a:spcAft>
                <a:spcPts val="400"/>
              </a:spcAft>
            </a:pPr>
            <a:r>
              <a:rPr lang="en-GB" dirty="0"/>
              <a:t>Check </a:t>
            </a:r>
            <a:r>
              <a:rPr lang="en-GB" b="1" dirty="0"/>
              <a:t>text-image links</a:t>
            </a:r>
          </a:p>
          <a:p>
            <a:pPr>
              <a:lnSpc>
                <a:spcPct val="120000"/>
              </a:lnSpc>
              <a:spcBef>
                <a:spcPts val="1200"/>
              </a:spcBef>
              <a:spcAft>
                <a:spcPts val="400"/>
              </a:spcAft>
            </a:pPr>
            <a:r>
              <a:rPr lang="en-GB" b="1" dirty="0"/>
              <a:t>Transitions </a:t>
            </a:r>
            <a:r>
              <a:rPr lang="en-GB" dirty="0"/>
              <a:t>between paragraphs</a:t>
            </a:r>
          </a:p>
          <a:p>
            <a:pPr>
              <a:lnSpc>
                <a:spcPct val="120000"/>
              </a:lnSpc>
              <a:spcBef>
                <a:spcPts val="1200"/>
              </a:spcBef>
              <a:spcAft>
                <a:spcPts val="400"/>
              </a:spcAft>
            </a:pPr>
            <a:r>
              <a:rPr lang="en-GB" b="1" dirty="0"/>
              <a:t>Headings </a:t>
            </a:r>
            <a:r>
              <a:rPr lang="en-GB" dirty="0"/>
              <a:t>should "illuminate" the following text</a:t>
            </a:r>
          </a:p>
        </p:txBody>
      </p:sp>
      <p:sp>
        <p:nvSpPr>
          <p:cNvPr id="4" name="Textplatzhalter 3">
            <a:extLst>
              <a:ext uri="{FF2B5EF4-FFF2-40B4-BE49-F238E27FC236}">
                <a16:creationId xmlns:a16="http://schemas.microsoft.com/office/drawing/2014/main" id="{80EE1580-E80B-CC5B-458C-E2DB0ADDD442}"/>
              </a:ext>
            </a:extLst>
          </p:cNvPr>
          <p:cNvSpPr>
            <a:spLocks noGrp="1"/>
          </p:cNvSpPr>
          <p:nvPr>
            <p:ph type="body" sz="quarter" idx="12"/>
          </p:nvPr>
        </p:nvSpPr>
        <p:spPr/>
        <p:txBody>
          <a:bodyPr/>
          <a:lstStyle/>
          <a:p>
            <a:r>
              <a:rPr lang="en-GB"/>
              <a:t>(Nicolini 2001:131ff.)</a:t>
            </a:r>
            <a:endParaRPr lang="en-GB" dirty="0"/>
          </a:p>
        </p:txBody>
      </p:sp>
      <p:pic>
        <p:nvPicPr>
          <p:cNvPr id="5" name="Picture 4" descr="http://upload.wikimedia.org/wikipedia/commons/thumb/d/d0/Fotothek_df_roe-neg_0006230_030_Portr%C3%A4t_eines_Lehrlings_an_einer_Werkbank.jpg/220px-Fotothek_df_roe-neg_0006230_030_Portr%C3%A4t_eines_Lehrlings_an_einer_Werkbank.jpg">
            <a:extLst>
              <a:ext uri="{FF2B5EF4-FFF2-40B4-BE49-F238E27FC236}">
                <a16:creationId xmlns:a16="http://schemas.microsoft.com/office/drawing/2014/main" id="{E1D38922-2043-82DF-68E9-D12CFC31511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84232" y="2132856"/>
            <a:ext cx="3467967" cy="234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90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C82AC-7E66-617D-329E-6D90552D649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97A047-603A-663E-F947-C55E6F378BB2}"/>
              </a:ext>
            </a:extLst>
          </p:cNvPr>
          <p:cNvSpPr>
            <a:spLocks noGrp="1"/>
          </p:cNvSpPr>
          <p:nvPr>
            <p:ph type="title"/>
          </p:nvPr>
        </p:nvSpPr>
        <p:spPr/>
        <p:txBody>
          <a:bodyPr/>
          <a:lstStyle/>
          <a:p>
            <a:r>
              <a:rPr lang="en-GB"/>
              <a:t>Recommended reading</a:t>
            </a:r>
            <a:endParaRPr lang="en-GB" dirty="0"/>
          </a:p>
        </p:txBody>
      </p:sp>
      <p:sp>
        <p:nvSpPr>
          <p:cNvPr id="6" name="Inhaltsplatzhalter 5">
            <a:extLst>
              <a:ext uri="{FF2B5EF4-FFF2-40B4-BE49-F238E27FC236}">
                <a16:creationId xmlns:a16="http://schemas.microsoft.com/office/drawing/2014/main" id="{99F4E369-3680-31DA-82D9-4D3C15F509EB}"/>
              </a:ext>
            </a:extLst>
          </p:cNvPr>
          <p:cNvSpPr>
            <a:spLocks noGrp="1"/>
          </p:cNvSpPr>
          <p:nvPr>
            <p:ph sz="quarter" idx="11"/>
          </p:nvPr>
        </p:nvSpPr>
        <p:spPr/>
        <p:txBody>
          <a:bodyPr/>
          <a:lstStyle/>
          <a:p>
            <a:endParaRPr lang="en-GB" dirty="0"/>
          </a:p>
        </p:txBody>
      </p:sp>
      <p:sp>
        <p:nvSpPr>
          <p:cNvPr id="7" name="Textplatzhalter 6">
            <a:extLst>
              <a:ext uri="{FF2B5EF4-FFF2-40B4-BE49-F238E27FC236}">
                <a16:creationId xmlns:a16="http://schemas.microsoft.com/office/drawing/2014/main" id="{0E6A7E1D-7A64-6F75-BFE7-1D194EF8E9EF}"/>
              </a:ext>
            </a:extLst>
          </p:cNvPr>
          <p:cNvSpPr>
            <a:spLocks noGrp="1"/>
          </p:cNvSpPr>
          <p:nvPr>
            <p:ph type="body" sz="quarter" idx="12"/>
          </p:nvPr>
        </p:nvSpPr>
        <p:spPr/>
        <p:txBody>
          <a:bodyPr/>
          <a:lstStyle/>
          <a:p>
            <a:endParaRPr lang="en-GB" dirty="0"/>
          </a:p>
        </p:txBody>
      </p:sp>
      <p:pic>
        <p:nvPicPr>
          <p:cNvPr id="5" name="Picture 2">
            <a:extLst>
              <a:ext uri="{FF2B5EF4-FFF2-40B4-BE49-F238E27FC236}">
                <a16:creationId xmlns:a16="http://schemas.microsoft.com/office/drawing/2014/main" id="{32CC31A6-1A7A-9F63-8284-5EBFF0137F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1323351">
            <a:off x="930548" y="1431409"/>
            <a:ext cx="2423937" cy="4194294"/>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2050" name="Picture 2" descr="http://www.jpc.de/image/w600/front/0/9783839162477.jpg">
            <a:extLst>
              <a:ext uri="{FF2B5EF4-FFF2-40B4-BE49-F238E27FC236}">
                <a16:creationId xmlns:a16="http://schemas.microsoft.com/office/drawing/2014/main" id="{1984F27A-BC1B-FD97-29C5-BB1F0C84925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185171">
            <a:off x="4414895" y="1700564"/>
            <a:ext cx="2978167" cy="384871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www.jpc.de/image/w600/front/0/9783832161255.jpg">
            <a:extLst>
              <a:ext uri="{FF2B5EF4-FFF2-40B4-BE49-F238E27FC236}">
                <a16:creationId xmlns:a16="http://schemas.microsoft.com/office/drawing/2014/main" id="{14FD4B72-4D01-99F9-354D-20F95FF65E0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21284431">
            <a:off x="8741350" y="1692486"/>
            <a:ext cx="2398673" cy="3717501"/>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49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66919-6B6E-B99E-9E6C-B64264882AF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A2373DD-BC41-18E8-71E6-368920236D6E}"/>
              </a:ext>
            </a:extLst>
          </p:cNvPr>
          <p:cNvSpPr>
            <a:spLocks noGrp="1"/>
          </p:cNvSpPr>
          <p:nvPr>
            <p:ph type="title"/>
          </p:nvPr>
        </p:nvSpPr>
        <p:spPr>
          <a:solidFill>
            <a:schemeClr val="bg1"/>
          </a:solidFill>
          <a:ln w="76200">
            <a:solidFill>
              <a:schemeClr val="accent6"/>
            </a:solidFill>
          </a:ln>
        </p:spPr>
        <p:txBody>
          <a:bodyPr vert="horz" lIns="0" tIns="0" rIns="0" bIns="0" rtlCol="0" anchor="ctr" anchorCtr="0">
            <a:noAutofit/>
          </a:bodyPr>
          <a:lstStyle/>
          <a:p>
            <a:pPr defTabSz="914400" eaLnBrk="1" hangingPunct="1">
              <a:lnSpc>
                <a:spcPct val="90000"/>
              </a:lnSpc>
            </a:pPr>
            <a:r>
              <a:rPr lang="en-GB" b="1" dirty="0">
                <a:solidFill>
                  <a:schemeClr val="accent6"/>
                </a:solidFill>
                <a:latin typeface="Cambria" panose="02040503050406030204" pitchFamily="18" charset="0"/>
                <a:ea typeface="Cambria" panose="02040503050406030204" pitchFamily="18" charset="0"/>
                <a:cs typeface="+mj-cs"/>
              </a:rPr>
              <a:t>Neutral</a:t>
            </a:r>
            <a:br>
              <a:rPr lang="en-GB" b="1" dirty="0">
                <a:solidFill>
                  <a:schemeClr val="accent6"/>
                </a:solidFill>
                <a:latin typeface="Cambria" panose="02040503050406030204" pitchFamily="18" charset="0"/>
                <a:ea typeface="Cambria" panose="02040503050406030204" pitchFamily="18" charset="0"/>
                <a:cs typeface="+mj-cs"/>
              </a:rPr>
            </a:br>
            <a:r>
              <a:rPr lang="en-GB" b="1" dirty="0">
                <a:solidFill>
                  <a:schemeClr val="accent6"/>
                </a:solidFill>
                <a:latin typeface="Cambria" panose="02040503050406030204" pitchFamily="18" charset="0"/>
                <a:ea typeface="Cambria" panose="02040503050406030204" pitchFamily="18" charset="0"/>
                <a:cs typeface="+mj-cs"/>
              </a:rPr>
              <a:t>Language</a:t>
            </a:r>
          </a:p>
        </p:txBody>
      </p:sp>
      <p:sp>
        <p:nvSpPr>
          <p:cNvPr id="2" name="Foliennummernplatzhalter 1">
            <a:extLst>
              <a:ext uri="{FF2B5EF4-FFF2-40B4-BE49-F238E27FC236}">
                <a16:creationId xmlns:a16="http://schemas.microsoft.com/office/drawing/2014/main" id="{29D661A2-C47F-2BF1-5450-25237D23A29D}"/>
              </a:ext>
            </a:extLst>
          </p:cNvPr>
          <p:cNvSpPr>
            <a:spLocks noGrp="1"/>
          </p:cNvSpPr>
          <p:nvPr>
            <p:ph type="sldNum" sz="quarter" idx="4294967295"/>
          </p:nvPr>
        </p:nvSpPr>
        <p:spPr bwMode="gray">
          <a:xfrm>
            <a:off x="10992000" y="6439500"/>
            <a:ext cx="504000" cy="144000"/>
          </a:xfrm>
          <a:prstGeom prst="rect">
            <a:avLst/>
          </a:prstGeom>
        </p:spPr>
        <p:txBody>
          <a:bodyPr vert="horz" lIns="0" tIns="0" rIns="0" bIns="0" rtlCol="0" anchor="ctr"/>
          <a:lstStyle>
            <a:defPPr>
              <a:defRPr lang="de-DE"/>
            </a:defPPr>
            <a:lvl1pPr marL="0" algn="r" defTabSz="914400" rtl="0" eaLnBrk="1" latinLnBrk="0" hangingPunct="1">
              <a:defRPr sz="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36C0FE-70CA-4950-82D6-CF602CC2B770}" type="slidenum">
              <a:rPr lang="de-DE" smtClean="0"/>
              <a:pPr/>
              <a:t>34</a:t>
            </a:fld>
            <a:endParaRPr lang="en-GB" dirty="0"/>
          </a:p>
        </p:txBody>
      </p:sp>
      <p:sp>
        <p:nvSpPr>
          <p:cNvPr id="6" name="Fußzeilenplatzhalter 5">
            <a:extLst>
              <a:ext uri="{FF2B5EF4-FFF2-40B4-BE49-F238E27FC236}">
                <a16:creationId xmlns:a16="http://schemas.microsoft.com/office/drawing/2014/main" id="{EBF25EE4-ADA4-DFE9-EA95-4AC167E34889}"/>
              </a:ext>
            </a:extLst>
          </p:cNvPr>
          <p:cNvSpPr>
            <a:spLocks noGrp="1"/>
          </p:cNvSpPr>
          <p:nvPr>
            <p:ph type="ftr" sz="quarter" idx="4294967295"/>
          </p:nvPr>
        </p:nvSpPr>
        <p:spPr bwMode="gray">
          <a:xfrm>
            <a:off x="695324" y="6439500"/>
            <a:ext cx="5112675" cy="144000"/>
          </a:xfrm>
          <a:prstGeom prst="rect">
            <a:avLst/>
          </a:prstGeom>
        </p:spPr>
        <p:txBody>
          <a:bodyPr vert="horz" lIns="0" tIns="0" rIns="0" bIns="0" rtlCol="0" anchor="ctr"/>
          <a:lstStyle>
            <a:defPPr>
              <a:defRPr lang="de-DE"/>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KMH | IL Scientific Method</a:t>
            </a:r>
            <a:endParaRPr lang="en-GB" dirty="0"/>
          </a:p>
        </p:txBody>
      </p:sp>
    </p:spTree>
    <p:extLst>
      <p:ext uri="{BB962C8B-B14F-4D97-AF65-F5344CB8AC3E}">
        <p14:creationId xmlns:p14="http://schemas.microsoft.com/office/powerpoint/2010/main" val="702183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lstStyle/>
          <a:p>
            <a:endParaRPr lang="en-GB" dirty="0"/>
          </a:p>
        </p:txBody>
      </p:sp>
      <p:sp>
        <p:nvSpPr>
          <p:cNvPr id="5" name="Titel 4"/>
          <p:cNvSpPr>
            <a:spLocks noGrp="1"/>
          </p:cNvSpPr>
          <p:nvPr>
            <p:ph type="title"/>
          </p:nvPr>
        </p:nvSpPr>
        <p:spPr/>
        <p:txBody>
          <a:bodyPr/>
          <a:lstStyle/>
          <a:p>
            <a:endParaRPr lang="en-GB" dirty="0"/>
          </a:p>
        </p:txBody>
      </p:sp>
      <p:pic>
        <p:nvPicPr>
          <p:cNvPr id="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91744" y="332656"/>
            <a:ext cx="4475188" cy="5989116"/>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92195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Gender-appropriate Formulation</a:t>
            </a:r>
          </a:p>
        </p:txBody>
      </p:sp>
      <p:sp>
        <p:nvSpPr>
          <p:cNvPr id="3" name="Inhaltsplatzhalter 2"/>
          <p:cNvSpPr>
            <a:spLocks noGrp="1"/>
          </p:cNvSpPr>
          <p:nvPr>
            <p:ph sz="quarter" idx="11"/>
          </p:nvPr>
        </p:nvSpPr>
        <p:spPr/>
        <p:txBody>
          <a:bodyPr/>
          <a:lstStyle/>
          <a:p>
            <a:r>
              <a:rPr lang="en-GB" b="1" dirty="0"/>
              <a:t>Starting point: </a:t>
            </a:r>
            <a:r>
              <a:rPr lang="en-GB" dirty="0"/>
              <a:t>The "generic masculine"</a:t>
            </a:r>
          </a:p>
          <a:p>
            <a:pPr lvl="1"/>
            <a:r>
              <a:rPr lang="en-GB" dirty="0"/>
              <a:t>Expression of established norms &amp; power relations</a:t>
            </a:r>
          </a:p>
          <a:p>
            <a:pPr marL="457200" lvl="1" indent="0">
              <a:buNone/>
            </a:pPr>
            <a:r>
              <a:rPr lang="en-GB" b="1" dirty="0"/>
              <a:t>👉 The "masculine" = linguistically overrepresented</a:t>
            </a:r>
            <a:br>
              <a:rPr lang="en-GB" dirty="0"/>
            </a:br>
            <a:endParaRPr lang="en-GB" sz="1100" dirty="0"/>
          </a:p>
          <a:p>
            <a:pPr marL="457200" lvl="1" indent="0">
              <a:buNone/>
            </a:pPr>
            <a:r>
              <a:rPr lang="en-GB" sz="2400" i="1" dirty="0">
                <a:latin typeface="+mj-lt"/>
                <a:cs typeface="Courier New" pitchFamily="49" charset="0"/>
              </a:rPr>
              <a:t>"As early as 1840, mathematicians wrote the first </a:t>
            </a:r>
            <a:br>
              <a:rPr lang="en-GB" sz="2400" i="1" dirty="0">
                <a:latin typeface="+mj-lt"/>
                <a:cs typeface="Courier New" pitchFamily="49" charset="0"/>
              </a:rPr>
            </a:br>
            <a:r>
              <a:rPr lang="en-GB" sz="2400" i="1" dirty="0">
                <a:latin typeface="+mj-lt"/>
                <a:cs typeface="Courier New" pitchFamily="49" charset="0"/>
              </a:rPr>
              <a:t>the first 'computer programmes'" </a:t>
            </a:r>
            <a:r>
              <a:rPr lang="en-GB" sz="1400" dirty="0">
                <a:latin typeface="+mj-lt"/>
                <a:cs typeface="Courier New" pitchFamily="49" charset="0"/>
              </a:rPr>
              <a:t>(BMUKK 2002:n.p.)</a:t>
            </a:r>
          </a:p>
          <a:p>
            <a:pPr lvl="1"/>
            <a:endParaRPr lang="en-GB" sz="400" dirty="0">
              <a:latin typeface="Courier New" pitchFamily="49" charset="0"/>
              <a:cs typeface="Courier New" pitchFamily="49" charset="0"/>
            </a:endParaRPr>
          </a:p>
          <a:p>
            <a:pPr marL="457200" lvl="1" indent="0">
              <a:buNone/>
            </a:pPr>
            <a:r>
              <a:rPr lang="en-GB" sz="2400" dirty="0">
                <a:solidFill>
                  <a:srgbClr val="E37823"/>
                </a:solidFill>
              </a:rPr>
              <a:t>👉 Equal rights for women &amp; men not depicted</a:t>
            </a:r>
          </a:p>
          <a:p>
            <a:pPr marL="457200" lvl="1" indent="0">
              <a:buNone/>
            </a:pPr>
            <a:endParaRPr lang="en-GB" sz="600" dirty="0">
              <a:solidFill>
                <a:srgbClr val="E37823"/>
              </a:solidFill>
            </a:endParaRPr>
          </a:p>
          <a:p>
            <a:r>
              <a:rPr lang="en-GB" b="1" dirty="0"/>
              <a:t>Consequence:</a:t>
            </a:r>
          </a:p>
          <a:p>
            <a:pPr lvl="1"/>
            <a:r>
              <a:rPr lang="en-GB" b="1" dirty="0"/>
              <a:t>Visualisation: </a:t>
            </a:r>
            <a:r>
              <a:rPr lang="en-GB" dirty="0"/>
              <a:t>Women must be made visible in language</a:t>
            </a:r>
          </a:p>
          <a:p>
            <a:pPr lvl="1"/>
            <a:r>
              <a:rPr lang="en-GB" b="1" dirty="0"/>
              <a:t>Symmetry: </a:t>
            </a:r>
            <a:r>
              <a:rPr lang="en-GB" dirty="0"/>
              <a:t>Naming women &amp; men equally &amp; symmetrically</a:t>
            </a:r>
          </a:p>
        </p:txBody>
      </p:sp>
      <p:sp>
        <p:nvSpPr>
          <p:cNvPr id="5" name="Textplatzhalter 4"/>
          <p:cNvSpPr>
            <a:spLocks noGrp="1"/>
          </p:cNvSpPr>
          <p:nvPr>
            <p:ph type="body" sz="quarter" idx="12"/>
          </p:nvPr>
        </p:nvSpPr>
        <p:spPr/>
        <p:txBody>
          <a:bodyPr/>
          <a:lstStyle/>
          <a:p>
            <a:endParaRPr lang="en-GB" dirty="0"/>
          </a:p>
        </p:txBody>
      </p:sp>
      <p:pic>
        <p:nvPicPr>
          <p:cNvPr id="12290" name="Picture 2" descr="http://3.bp.blogspot.com/--uo7SFZtgtg/UDY37a0ktaI/AAAAAAAACmg/a4R-Y98-Kzo/s1600/power+words.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00146" y="1772816"/>
            <a:ext cx="3456384" cy="230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90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Gender-appropriate Formulation</a:t>
            </a:r>
          </a:p>
        </p:txBody>
      </p:sp>
      <p:sp>
        <p:nvSpPr>
          <p:cNvPr id="3" name="Inhaltsplatzhalter 2"/>
          <p:cNvSpPr>
            <a:spLocks noGrp="1"/>
          </p:cNvSpPr>
          <p:nvPr>
            <p:ph sz="quarter" idx="11"/>
          </p:nvPr>
        </p:nvSpPr>
        <p:spPr/>
        <p:txBody>
          <a:bodyPr anchor="ctr"/>
          <a:lstStyle/>
          <a:p>
            <a:r>
              <a:rPr lang="de-AT" b="1" dirty="0" err="1"/>
              <a:t>Possibilities</a:t>
            </a:r>
            <a:r>
              <a:rPr lang="de-AT" b="1" dirty="0"/>
              <a:t> </a:t>
            </a:r>
            <a:r>
              <a:rPr lang="de-AT" b="1" dirty="0" err="1"/>
              <a:t>of</a:t>
            </a:r>
            <a:r>
              <a:rPr lang="de-AT" b="1" dirty="0"/>
              <a:t> </a:t>
            </a:r>
            <a:r>
              <a:rPr lang="de-AT" b="1" dirty="0" err="1"/>
              <a:t>visualisation</a:t>
            </a:r>
            <a:r>
              <a:rPr lang="de-AT" b="1" dirty="0"/>
              <a:t>:</a:t>
            </a:r>
          </a:p>
          <a:p>
            <a:pPr lvl="1"/>
            <a:r>
              <a:rPr lang="de-AT" b="1" dirty="0"/>
              <a:t>Die </a:t>
            </a:r>
            <a:r>
              <a:rPr lang="de-AT" b="1" dirty="0" err="1"/>
              <a:t>Paarform</a:t>
            </a:r>
            <a:r>
              <a:rPr lang="de-AT" b="1" dirty="0"/>
              <a:t>: </a:t>
            </a:r>
            <a:br>
              <a:rPr lang="de-AT" dirty="0"/>
            </a:br>
            <a:r>
              <a:rPr lang="de-AT" dirty="0"/>
              <a:t>BSP: Viele Studentinnen und Studenten wählen …</a:t>
            </a:r>
          </a:p>
          <a:p>
            <a:pPr lvl="1"/>
            <a:r>
              <a:rPr lang="de-AT" b="1" dirty="0"/>
              <a:t>Das Binnen-I:</a:t>
            </a:r>
            <a:br>
              <a:rPr lang="de-AT" dirty="0"/>
            </a:br>
            <a:r>
              <a:rPr lang="de-AT" dirty="0"/>
              <a:t>BSP: Die Pflichten der StudentInnen sind …</a:t>
            </a:r>
          </a:p>
          <a:p>
            <a:pPr lvl="1"/>
            <a:r>
              <a:rPr lang="de-AT" b="1" dirty="0"/>
              <a:t>Der Schrägstrich:</a:t>
            </a:r>
            <a:br>
              <a:rPr lang="de-AT" dirty="0"/>
            </a:br>
            <a:r>
              <a:rPr lang="de-AT" dirty="0"/>
              <a:t>BSP: Der/Die Schüler/in entscheidet sich für …</a:t>
            </a:r>
          </a:p>
          <a:p>
            <a:pPr lvl="1"/>
            <a:r>
              <a:rPr lang="de-AT" b="1" dirty="0"/>
              <a:t>Der Gender-Gap:</a:t>
            </a:r>
            <a:br>
              <a:rPr lang="de-AT" dirty="0"/>
            </a:br>
            <a:r>
              <a:rPr lang="de-AT" dirty="0"/>
              <a:t>BSP: </a:t>
            </a:r>
            <a:r>
              <a:rPr lang="de-AT" dirty="0" err="1"/>
              <a:t>Jede_r</a:t>
            </a:r>
            <a:r>
              <a:rPr lang="de-AT" dirty="0"/>
              <a:t> </a:t>
            </a:r>
            <a:r>
              <a:rPr lang="de-AT" dirty="0" err="1"/>
              <a:t>Teilnehmer_in</a:t>
            </a:r>
            <a:r>
              <a:rPr lang="de-AT" dirty="0"/>
              <a:t> wird …</a:t>
            </a:r>
          </a:p>
          <a:p>
            <a:pPr lvl="1"/>
            <a:r>
              <a:rPr lang="de-AT" b="1" dirty="0"/>
              <a:t>Strategie der Abwechslung:</a:t>
            </a:r>
            <a:br>
              <a:rPr lang="de-AT" dirty="0"/>
            </a:br>
            <a:r>
              <a:rPr lang="de-AT" dirty="0"/>
              <a:t>BSP: Die Autorin beschreibt Schüler bei …</a:t>
            </a:r>
          </a:p>
        </p:txBody>
      </p:sp>
      <p:sp>
        <p:nvSpPr>
          <p:cNvPr id="4" name="Textplatzhalter 3"/>
          <p:cNvSpPr>
            <a:spLocks noGrp="1"/>
          </p:cNvSpPr>
          <p:nvPr>
            <p:ph type="body" sz="quarter" idx="12"/>
          </p:nvPr>
        </p:nvSpPr>
        <p:spPr/>
        <p:txBody>
          <a:bodyPr/>
          <a:lstStyle/>
          <a:p>
            <a:endParaRPr lang="en-GB"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44536" y="295922"/>
            <a:ext cx="6116662" cy="96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www.juristinnen.at/wp-content/uploads/FALTERIN-Cover-Ausgabe-2014_30.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1236781">
            <a:off x="8347750" y="2378366"/>
            <a:ext cx="2262538" cy="3220695"/>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21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Gender-appropriate Wording ... Stay Relaxed 😉</a:t>
            </a:r>
          </a:p>
        </p:txBody>
      </p:sp>
      <p:sp>
        <p:nvSpPr>
          <p:cNvPr id="5" name="Inhaltsplatzhalter 4"/>
          <p:cNvSpPr>
            <a:spLocks noGrp="1"/>
          </p:cNvSpPr>
          <p:nvPr>
            <p:ph sz="quarter" idx="11"/>
          </p:nvPr>
        </p:nvSpPr>
        <p:spPr>
          <a:xfrm>
            <a:off x="1756264" y="1181512"/>
            <a:ext cx="7940136" cy="4968552"/>
          </a:xfrm>
        </p:spPr>
        <p:txBody>
          <a:bodyPr/>
          <a:lstStyle/>
          <a:p>
            <a:pPr marL="0" indent="0">
              <a:lnSpc>
                <a:spcPct val="150000"/>
              </a:lnSpc>
              <a:buNone/>
            </a:pPr>
            <a:r>
              <a:rPr lang="en-GB" i="1"/>
              <a:t>"In this book, the masculine and feminine forms are used interchangeably when the gender of persons (groups) is unknown. This avoids cumbersome constructions as well as the generic masculine and still includes all genders."</a:t>
            </a:r>
            <a:br>
              <a:rPr lang="en-GB"/>
            </a:br>
            <a:r>
              <a:rPr lang="en-GB" sz="1400"/>
              <a:t>(Verheyen 2018:18)</a:t>
            </a:r>
            <a:endParaRPr lang="en-GB" sz="1400" dirty="0"/>
          </a:p>
        </p:txBody>
      </p:sp>
      <p:sp>
        <p:nvSpPr>
          <p:cNvPr id="6" name="Textplatzhalter 5"/>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7159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Gender-appropriate Formulation - Symmetry</a:t>
            </a:r>
          </a:p>
        </p:txBody>
      </p:sp>
      <p:graphicFrame>
        <p:nvGraphicFramePr>
          <p:cNvPr id="5" name="Inhaltsplatzhalter 4"/>
          <p:cNvGraphicFramePr>
            <a:graphicFrameLocks noGrp="1"/>
          </p:cNvGraphicFramePr>
          <p:nvPr>
            <p:ph sz="quarter" idx="11"/>
            <p:extLst>
              <p:ext uri="{D42A27DB-BD31-4B8C-83A1-F6EECF244321}">
                <p14:modId xmlns:p14="http://schemas.microsoft.com/office/powerpoint/2010/main" val="4119352863"/>
              </p:ext>
            </p:extLst>
          </p:nvPr>
        </p:nvGraphicFramePr>
        <p:xfrm>
          <a:off x="1717675" y="838922"/>
          <a:ext cx="8766176" cy="5661023"/>
        </p:xfrm>
        <a:graphic>
          <a:graphicData uri="http://schemas.openxmlformats.org/drawingml/2006/table">
            <a:tbl>
              <a:tblPr firstRow="1" bandRow="1">
                <a:tableStyleId>{5C22544A-7EE6-4342-B048-85BDC9FD1C3A}</a:tableStyleId>
              </a:tblPr>
              <a:tblGrid>
                <a:gridCol w="4124201">
                  <a:extLst>
                    <a:ext uri="{9D8B030D-6E8A-4147-A177-3AD203B41FA5}">
                      <a16:colId xmlns:a16="http://schemas.microsoft.com/office/drawing/2014/main" val="381978717"/>
                    </a:ext>
                  </a:extLst>
                </a:gridCol>
                <a:gridCol w="4641975">
                  <a:extLst>
                    <a:ext uri="{9D8B030D-6E8A-4147-A177-3AD203B41FA5}">
                      <a16:colId xmlns:a16="http://schemas.microsoft.com/office/drawing/2014/main" val="999078306"/>
                    </a:ext>
                  </a:extLst>
                </a:gridCol>
              </a:tblGrid>
              <a:tr h="370840">
                <a:tc>
                  <a:txBody>
                    <a:bodyPr/>
                    <a:lstStyle/>
                    <a:p>
                      <a:pPr algn="ctr"/>
                      <a:r>
                        <a:rPr lang="de-AT" dirty="0"/>
                        <a:t>asymmetrical</a:t>
                      </a:r>
                    </a:p>
                  </a:txBody>
                  <a:tcPr/>
                </a:tc>
                <a:tc>
                  <a:txBody>
                    <a:bodyPr/>
                    <a:lstStyle/>
                    <a:p>
                      <a:pPr algn="ctr"/>
                      <a:r>
                        <a:rPr lang="de-AT" dirty="0"/>
                        <a:t>symmetrical</a:t>
                      </a:r>
                    </a:p>
                  </a:txBody>
                  <a:tcPr/>
                </a:tc>
                <a:extLst>
                  <a:ext uri="{0D108BD9-81ED-4DB2-BD59-A6C34878D82A}">
                    <a16:rowId xmlns:a16="http://schemas.microsoft.com/office/drawing/2014/main" val="217243628"/>
                  </a:ext>
                </a:extLst>
              </a:tr>
              <a:tr h="1272644">
                <a:tc>
                  <a:txBody>
                    <a:bodyPr/>
                    <a:lstStyle/>
                    <a:p>
                      <a:pPr>
                        <a:lnSpc>
                          <a:spcPct val="114000"/>
                        </a:lnSpc>
                      </a:pPr>
                      <a:r>
                        <a:rPr lang="de-AT" dirty="0"/>
                        <a:t>The new Federal Chancellor Werner Faymann was accompanied by his </a:t>
                      </a:r>
                      <a:r>
                        <a:rPr lang="de-AT" b="1" dirty="0"/>
                        <a:t>wife Martina</a:t>
                      </a:r>
                      <a:r>
                        <a:rPr lang="de-AT" dirty="0"/>
                        <a:t>. </a:t>
                      </a:r>
                    </a:p>
                  </a:txBody>
                  <a:tcPr anchor="ctr"/>
                </a:tc>
                <a:tc>
                  <a:txBody>
                    <a:bodyPr/>
                    <a:lstStyle/>
                    <a:p>
                      <a:pPr>
                        <a:lnSpc>
                          <a:spcPct val="114000"/>
                        </a:lnSpc>
                      </a:pPr>
                      <a:r>
                        <a:rPr lang="de-AT" dirty="0"/>
                        <a:t>The new Federal Chancellor Werner Faymann was accompanied by his </a:t>
                      </a:r>
                      <a:r>
                        <a:rPr lang="de-AT" b="1" dirty="0"/>
                        <a:t>wife Martina Faymann-Ludwig</a:t>
                      </a:r>
                      <a:r>
                        <a:rPr lang="de-AT" dirty="0"/>
                        <a:t>. </a:t>
                      </a:r>
                    </a:p>
                  </a:txBody>
                  <a:tcPr anchor="ctr"/>
                </a:tc>
                <a:extLst>
                  <a:ext uri="{0D108BD9-81ED-4DB2-BD59-A6C34878D82A}">
                    <a16:rowId xmlns:a16="http://schemas.microsoft.com/office/drawing/2014/main" val="1255482346"/>
                  </a:ext>
                </a:extLst>
              </a:tr>
              <a:tr h="1035079">
                <a:tc>
                  <a:txBody>
                    <a:bodyPr/>
                    <a:lstStyle/>
                    <a:p>
                      <a:pPr>
                        <a:lnSpc>
                          <a:spcPct val="114000"/>
                        </a:lnSpc>
                      </a:pPr>
                      <a:r>
                        <a:rPr lang="de-AT" baseline="0" dirty="0"/>
                        <a:t>A supporting programme is offered </a:t>
                      </a:r>
                      <a:r>
                        <a:rPr lang="de-AT" dirty="0"/>
                        <a:t>for </a:t>
                      </a:r>
                      <a:r>
                        <a:rPr lang="de-AT" b="1" baseline="0" dirty="0"/>
                        <a:t>women and children.</a:t>
                      </a:r>
                      <a:endParaRPr lang="de-AT" dirty="0"/>
                    </a:p>
                  </a:txBody>
                  <a:tcPr anchor="ctr"/>
                </a:tc>
                <a:tc>
                  <a:txBody>
                    <a:bodyPr/>
                    <a:lstStyle/>
                    <a:p>
                      <a:pPr>
                        <a:lnSpc>
                          <a:spcPct val="114000"/>
                        </a:lnSpc>
                      </a:pPr>
                      <a:r>
                        <a:rPr lang="de-AT" dirty="0"/>
                        <a:t>A supporting programme is offered </a:t>
                      </a:r>
                      <a:r>
                        <a:rPr lang="de-AT" b="1" dirty="0"/>
                        <a:t>for accompanying persons</a:t>
                      </a:r>
                      <a:r>
                        <a:rPr lang="de-AT" dirty="0"/>
                        <a:t>.</a:t>
                      </a:r>
                    </a:p>
                  </a:txBody>
                  <a:tcPr anchor="ctr"/>
                </a:tc>
                <a:extLst>
                  <a:ext uri="{0D108BD9-81ED-4DB2-BD59-A6C34878D82A}">
                    <a16:rowId xmlns:a16="http://schemas.microsoft.com/office/drawing/2014/main" val="4051665106"/>
                  </a:ext>
                </a:extLst>
              </a:tr>
              <a:tr h="2982460">
                <a:tc>
                  <a:txBody>
                    <a:bodyPr/>
                    <a:lstStyle/>
                    <a:p>
                      <a:pPr>
                        <a:lnSpc>
                          <a:spcPct val="114000"/>
                        </a:lnSpc>
                      </a:pPr>
                      <a:r>
                        <a:rPr lang="de-AT" dirty="0"/>
                        <a:t>The University Council elected </a:t>
                      </a:r>
                      <a:r>
                        <a:rPr lang="de-AT" b="1" dirty="0"/>
                        <a:t>three new Vice Presidents </a:t>
                      </a:r>
                      <a:r>
                        <a:rPr lang="de-AT" dirty="0"/>
                        <a:t>at its </a:t>
                      </a:r>
                      <a:r>
                        <a:rPr lang="de-AT" dirty="0" err="1"/>
                        <a:t>meeting</a:t>
                      </a:r>
                      <a:r>
                        <a:rPr lang="de-AT" dirty="0"/>
                        <a:t> </a:t>
                      </a:r>
                      <a:r>
                        <a:rPr lang="de-AT" dirty="0" err="1"/>
                        <a:t>today</a:t>
                      </a:r>
                      <a:r>
                        <a:rPr lang="de-AT" dirty="0"/>
                        <a:t>. </a:t>
                      </a:r>
                      <a:r>
                        <a:rPr lang="de-AT" dirty="0" err="1"/>
                        <a:t>It</a:t>
                      </a:r>
                      <a:r>
                        <a:rPr lang="de-AT" dirty="0"/>
                        <a:t> </a:t>
                      </a:r>
                      <a:r>
                        <a:rPr lang="de-AT" dirty="0" err="1"/>
                        <a:t>followed</a:t>
                      </a:r>
                      <a:r>
                        <a:rPr lang="de-AT" dirty="0"/>
                        <a:t> </a:t>
                      </a:r>
                      <a:r>
                        <a:rPr lang="de-AT" dirty="0" err="1"/>
                        <a:t>the</a:t>
                      </a:r>
                      <a:r>
                        <a:rPr lang="de-AT" dirty="0"/>
                        <a:t> </a:t>
                      </a:r>
                      <a:r>
                        <a:rPr lang="de-AT" dirty="0" err="1"/>
                        <a:t>current</a:t>
                      </a:r>
                      <a:r>
                        <a:rPr lang="de-AT" dirty="0"/>
                        <a:t> </a:t>
                      </a:r>
                      <a:r>
                        <a:rPr lang="de-AT" dirty="0" err="1"/>
                        <a:t>President's</a:t>
                      </a:r>
                      <a:r>
                        <a:rPr lang="de-AT" dirty="0"/>
                        <a:t> </a:t>
                      </a:r>
                      <a:r>
                        <a:rPr lang="de-AT" dirty="0" err="1"/>
                        <a:t>list</a:t>
                      </a:r>
                      <a:r>
                        <a:rPr lang="de-AT" dirty="0"/>
                        <a:t> </a:t>
                      </a:r>
                      <a:r>
                        <a:rPr lang="de-AT" dirty="0" err="1"/>
                        <a:t>of</a:t>
                      </a:r>
                      <a:r>
                        <a:rPr lang="de-AT" dirty="0"/>
                        <a:t> </a:t>
                      </a:r>
                      <a:r>
                        <a:rPr lang="de-AT" dirty="0" err="1"/>
                        <a:t>nominations</a:t>
                      </a:r>
                      <a:r>
                        <a:rPr lang="de-AT" dirty="0"/>
                        <a:t> </a:t>
                      </a:r>
                      <a:r>
                        <a:rPr lang="de-AT" dirty="0" err="1"/>
                        <a:t>by</a:t>
                      </a:r>
                      <a:r>
                        <a:rPr lang="de-AT" dirty="0"/>
                        <a:t> a large </a:t>
                      </a:r>
                      <a:r>
                        <a:rPr lang="de-AT" dirty="0" err="1"/>
                        <a:t>majority</a:t>
                      </a:r>
                      <a:r>
                        <a:rPr lang="de-AT" dirty="0"/>
                        <a:t> and </a:t>
                      </a:r>
                      <a:r>
                        <a:rPr lang="de-AT" dirty="0" err="1"/>
                        <a:t>appointed</a:t>
                      </a:r>
                      <a:r>
                        <a:rPr lang="de-AT" dirty="0"/>
                        <a:t> </a:t>
                      </a:r>
                      <a:r>
                        <a:rPr lang="de-AT" b="1" dirty="0"/>
                        <a:t>Professor Maria Fischer</a:t>
                      </a:r>
                      <a:r>
                        <a:rPr lang="de-AT" dirty="0"/>
                        <a:t>, Professor Ernst Bäumel and Professor Günther Schneider </a:t>
                      </a:r>
                      <a:r>
                        <a:rPr lang="de-AT" dirty="0" err="1"/>
                        <a:t>to</a:t>
                      </a:r>
                      <a:r>
                        <a:rPr lang="de-AT" dirty="0"/>
                        <a:t> </a:t>
                      </a:r>
                      <a:r>
                        <a:rPr lang="de-AT" dirty="0" err="1"/>
                        <a:t>the</a:t>
                      </a:r>
                      <a:r>
                        <a:rPr lang="de-AT" dirty="0"/>
                        <a:t> Executive Board </a:t>
                      </a:r>
                      <a:r>
                        <a:rPr lang="de-AT" dirty="0" err="1"/>
                        <a:t>of</a:t>
                      </a:r>
                      <a:r>
                        <a:rPr lang="de-AT" dirty="0"/>
                        <a:t> </a:t>
                      </a:r>
                      <a:r>
                        <a:rPr lang="de-AT" dirty="0" err="1"/>
                        <a:t>the</a:t>
                      </a:r>
                      <a:r>
                        <a:rPr lang="de-AT" dirty="0"/>
                        <a:t> University.</a:t>
                      </a:r>
                    </a:p>
                  </a:txBody>
                  <a:tcPr anchor="ctr"/>
                </a:tc>
                <a:tc>
                  <a:txBody>
                    <a:bodyPr/>
                    <a:lstStyle/>
                    <a:p>
                      <a:pPr fontAlgn="base">
                        <a:lnSpc>
                          <a:spcPct val="114000"/>
                        </a:lnSpc>
                      </a:pPr>
                      <a:r>
                        <a:rPr lang="de-AT" sz="1800" b="0" i="0" kern="1200" dirty="0">
                          <a:solidFill>
                            <a:schemeClr val="dk1"/>
                          </a:solidFill>
                          <a:effectLst/>
                          <a:latin typeface="+mn-lt"/>
                          <a:ea typeface="+mn-ea"/>
                          <a:cs typeface="+mn-cs"/>
                        </a:rPr>
                        <a:t>At its meeting today, the University Council elected </a:t>
                      </a:r>
                      <a:r>
                        <a:rPr lang="de-AT" sz="1800" b="1" i="0" kern="1200" dirty="0">
                          <a:solidFill>
                            <a:schemeClr val="dk1"/>
                          </a:solidFill>
                          <a:effectLst/>
                          <a:latin typeface="+mn-lt"/>
                          <a:ea typeface="+mn-ea"/>
                          <a:cs typeface="+mn-cs"/>
                        </a:rPr>
                        <a:t>a new Vice President and two new Vice </a:t>
                      </a:r>
                      <a:r>
                        <a:rPr lang="de-AT" sz="1800" b="1" i="0" kern="1200" dirty="0" err="1">
                          <a:solidFill>
                            <a:schemeClr val="dk1"/>
                          </a:solidFill>
                          <a:effectLst/>
                          <a:latin typeface="+mn-lt"/>
                          <a:ea typeface="+mn-ea"/>
                          <a:cs typeface="+mn-cs"/>
                        </a:rPr>
                        <a:t>Presidents</a:t>
                      </a:r>
                      <a:r>
                        <a:rPr lang="de-AT" sz="1800" b="0" i="0" kern="1200" dirty="0">
                          <a:solidFill>
                            <a:schemeClr val="dk1"/>
                          </a:solidFill>
                          <a:effectLst/>
                          <a:latin typeface="+mn-lt"/>
                          <a:ea typeface="+mn-ea"/>
                          <a:cs typeface="+mn-cs"/>
                        </a:rPr>
                        <a:t>.</a:t>
                      </a:r>
                    </a:p>
                    <a:p>
                      <a:pPr fontAlgn="base">
                        <a:lnSpc>
                          <a:spcPct val="114000"/>
                        </a:lnSpc>
                      </a:pPr>
                      <a:r>
                        <a:rPr lang="de-AT" sz="1800" b="0" i="0" kern="1200" dirty="0">
                          <a:solidFill>
                            <a:schemeClr val="dk1"/>
                          </a:solidFill>
                          <a:effectLst/>
                          <a:latin typeface="+mn-lt"/>
                          <a:ea typeface="+mn-ea"/>
                          <a:cs typeface="+mn-cs"/>
                        </a:rPr>
                        <a:t>By a large </a:t>
                      </a:r>
                      <a:r>
                        <a:rPr lang="de-AT" sz="1800" b="0" i="0" kern="1200" dirty="0" err="1">
                          <a:solidFill>
                            <a:schemeClr val="dk1"/>
                          </a:solidFill>
                          <a:effectLst/>
                          <a:latin typeface="+mn-lt"/>
                          <a:ea typeface="+mn-ea"/>
                          <a:cs typeface="+mn-cs"/>
                        </a:rPr>
                        <a:t>majority</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it</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followed</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the</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list</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of</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proposals</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put</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forward</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by</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the</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incumbent</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President</a:t>
                      </a:r>
                      <a:r>
                        <a:rPr lang="de-AT" sz="1800" b="0" i="0" kern="1200" dirty="0">
                          <a:solidFill>
                            <a:schemeClr val="dk1"/>
                          </a:solidFill>
                          <a:effectLst/>
                          <a:latin typeface="+mn-lt"/>
                          <a:ea typeface="+mn-ea"/>
                          <a:cs typeface="+mn-cs"/>
                        </a:rPr>
                        <a:t> and </a:t>
                      </a:r>
                      <a:r>
                        <a:rPr lang="de-AT" sz="1800" b="0" i="0" kern="1200" dirty="0" err="1">
                          <a:solidFill>
                            <a:schemeClr val="dk1"/>
                          </a:solidFill>
                          <a:effectLst/>
                          <a:latin typeface="+mn-lt"/>
                          <a:ea typeface="+mn-ea"/>
                          <a:cs typeface="+mn-cs"/>
                        </a:rPr>
                        <a:t>appointed</a:t>
                      </a:r>
                      <a:r>
                        <a:rPr lang="de-AT" sz="1800" b="0" i="0" kern="1200" dirty="0">
                          <a:solidFill>
                            <a:schemeClr val="dk1"/>
                          </a:solidFill>
                          <a:effectLst/>
                          <a:latin typeface="+mn-lt"/>
                          <a:ea typeface="+mn-ea"/>
                          <a:cs typeface="+mn-cs"/>
                        </a:rPr>
                        <a:t> </a:t>
                      </a:r>
                      <a:r>
                        <a:rPr lang="de-AT" sz="1800" b="1" i="0" kern="1200" dirty="0">
                          <a:solidFill>
                            <a:schemeClr val="dk1"/>
                          </a:solidFill>
                          <a:effectLst/>
                          <a:latin typeface="+mn-lt"/>
                          <a:ea typeface="+mn-ea"/>
                          <a:cs typeface="+mn-cs"/>
                        </a:rPr>
                        <a:t>Professor Maria Fischer, </a:t>
                      </a:r>
                      <a:r>
                        <a:rPr lang="de-AT" sz="1800" b="0" i="0" kern="1200" dirty="0">
                          <a:solidFill>
                            <a:schemeClr val="dk1"/>
                          </a:solidFill>
                          <a:effectLst/>
                          <a:latin typeface="+mn-lt"/>
                          <a:ea typeface="+mn-ea"/>
                          <a:cs typeface="+mn-cs"/>
                        </a:rPr>
                        <a:t>Professor Ernst Bäumel and Professor Günther Schneider </a:t>
                      </a:r>
                      <a:r>
                        <a:rPr lang="de-AT" sz="1800" b="0" i="0" kern="1200" dirty="0" err="1">
                          <a:solidFill>
                            <a:schemeClr val="dk1"/>
                          </a:solidFill>
                          <a:effectLst/>
                          <a:latin typeface="+mn-lt"/>
                          <a:ea typeface="+mn-ea"/>
                          <a:cs typeface="+mn-cs"/>
                        </a:rPr>
                        <a:t>to</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the</a:t>
                      </a:r>
                      <a:r>
                        <a:rPr lang="de-AT" sz="1800" b="0" i="0" kern="1200" dirty="0">
                          <a:solidFill>
                            <a:schemeClr val="dk1"/>
                          </a:solidFill>
                          <a:effectLst/>
                          <a:latin typeface="+mn-lt"/>
                          <a:ea typeface="+mn-ea"/>
                          <a:cs typeface="+mn-cs"/>
                        </a:rPr>
                        <a:t> Executive Board </a:t>
                      </a:r>
                      <a:r>
                        <a:rPr lang="de-AT" sz="1800" b="0" i="0" kern="1200" dirty="0" err="1">
                          <a:solidFill>
                            <a:schemeClr val="dk1"/>
                          </a:solidFill>
                          <a:effectLst/>
                          <a:latin typeface="+mn-lt"/>
                          <a:ea typeface="+mn-ea"/>
                          <a:cs typeface="+mn-cs"/>
                        </a:rPr>
                        <a:t>of</a:t>
                      </a:r>
                      <a:r>
                        <a:rPr lang="de-AT" sz="1800" b="0" i="0" kern="1200" dirty="0">
                          <a:solidFill>
                            <a:schemeClr val="dk1"/>
                          </a:solidFill>
                          <a:effectLst/>
                          <a:latin typeface="+mn-lt"/>
                          <a:ea typeface="+mn-ea"/>
                          <a:cs typeface="+mn-cs"/>
                        </a:rPr>
                        <a:t> </a:t>
                      </a:r>
                      <a:r>
                        <a:rPr lang="de-AT" sz="1800" b="0" i="0" kern="1200" dirty="0" err="1">
                          <a:solidFill>
                            <a:schemeClr val="dk1"/>
                          </a:solidFill>
                          <a:effectLst/>
                          <a:latin typeface="+mn-lt"/>
                          <a:ea typeface="+mn-ea"/>
                          <a:cs typeface="+mn-cs"/>
                        </a:rPr>
                        <a:t>the</a:t>
                      </a:r>
                      <a:r>
                        <a:rPr lang="de-AT" sz="1800" b="0" i="0" kern="1200" dirty="0">
                          <a:solidFill>
                            <a:schemeClr val="dk1"/>
                          </a:solidFill>
                          <a:effectLst/>
                          <a:latin typeface="+mn-lt"/>
                          <a:ea typeface="+mn-ea"/>
                          <a:cs typeface="+mn-cs"/>
                        </a:rPr>
                        <a:t> University.</a:t>
                      </a:r>
                    </a:p>
                  </a:txBody>
                  <a:tcPr anchor="ctr"/>
                </a:tc>
                <a:extLst>
                  <a:ext uri="{0D108BD9-81ED-4DB2-BD59-A6C34878D82A}">
                    <a16:rowId xmlns:a16="http://schemas.microsoft.com/office/drawing/2014/main" val="2457173119"/>
                  </a:ext>
                </a:extLst>
              </a:tr>
            </a:tbl>
          </a:graphicData>
        </a:graphic>
      </p:graphicFrame>
      <p:sp>
        <p:nvSpPr>
          <p:cNvPr id="4" name="Textplatzhalter 3"/>
          <p:cNvSpPr>
            <a:spLocks noGrp="1"/>
          </p:cNvSpPr>
          <p:nvPr>
            <p:ph type="body" sz="quarter" idx="12"/>
          </p:nvPr>
        </p:nvSpPr>
        <p:spPr>
          <a:xfrm>
            <a:off x="5951985" y="6654396"/>
            <a:ext cx="3887391" cy="215444"/>
          </a:xfrm>
        </p:spPr>
        <p:txBody>
          <a:bodyPr/>
          <a:lstStyle/>
          <a:p>
            <a:r>
              <a:rPr lang="en-GB"/>
              <a:t>(Own compilation from: Fischer &amp; Wolf 2009; LMU 2017)</a:t>
            </a:r>
            <a:endParaRPr lang="en-GB" dirty="0"/>
          </a:p>
        </p:txBody>
      </p:sp>
    </p:spTree>
    <p:extLst>
      <p:ext uri="{BB962C8B-B14F-4D97-AF65-F5344CB8AC3E}">
        <p14:creationId xmlns:p14="http://schemas.microsoft.com/office/powerpoint/2010/main" val="1038090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883656-1F35-8D5C-A69C-9E7FECF4245C}"/>
              </a:ext>
            </a:extLst>
          </p:cNvPr>
          <p:cNvSpPr>
            <a:spLocks noGrp="1"/>
          </p:cNvSpPr>
          <p:nvPr>
            <p:ph type="title"/>
          </p:nvPr>
        </p:nvSpPr>
        <p:spPr/>
        <p:txBody>
          <a:bodyPr/>
          <a:lstStyle/>
          <a:p>
            <a:r>
              <a:rPr lang="en-GB" dirty="0"/>
              <a:t>Here:</a:t>
            </a:r>
          </a:p>
        </p:txBody>
      </p:sp>
      <p:pic>
        <p:nvPicPr>
          <p:cNvPr id="11" name="Inhaltsplatzhalter 10">
            <a:extLst>
              <a:ext uri="{FF2B5EF4-FFF2-40B4-BE49-F238E27FC236}">
                <a16:creationId xmlns:a16="http://schemas.microsoft.com/office/drawing/2014/main" id="{28D20C8E-4F31-55D9-A9B1-24205DFFCCC5}"/>
              </a:ext>
            </a:extLst>
          </p:cNvPr>
          <p:cNvPicPr>
            <a:picLocks noGrp="1" noChangeAspect="1"/>
          </p:cNvPicPr>
          <p:nvPr>
            <p:ph sz="quarter" idx="11"/>
          </p:nvPr>
        </p:nvPicPr>
        <p:blipFill>
          <a:blip r:embed="rId2" cstate="screen">
            <a:extLst>
              <a:ext uri="{28A0092B-C50C-407E-A947-70E740481C1C}">
                <a14:useLocalDpi xmlns:a14="http://schemas.microsoft.com/office/drawing/2010/main"/>
              </a:ext>
            </a:extLst>
          </a:blip>
          <a:stretch>
            <a:fillRect/>
          </a:stretch>
        </p:blipFill>
        <p:spPr>
          <a:xfrm>
            <a:off x="1162936" y="1181100"/>
            <a:ext cx="9982016" cy="4968875"/>
          </a:xfrm>
          <a:prstGeom prst="rect">
            <a:avLst/>
          </a:prstGeom>
        </p:spPr>
      </p:pic>
      <p:sp>
        <p:nvSpPr>
          <p:cNvPr id="4" name="Textplatzhalter 3">
            <a:extLst>
              <a:ext uri="{FF2B5EF4-FFF2-40B4-BE49-F238E27FC236}">
                <a16:creationId xmlns:a16="http://schemas.microsoft.com/office/drawing/2014/main" id="{DAC27F93-A3C6-9C59-9DAE-95D35880BF08}"/>
              </a:ext>
            </a:extLst>
          </p:cNvPr>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4087126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Gender-appropriate Formulation - Symmetry</a:t>
            </a:r>
          </a:p>
        </p:txBody>
      </p:sp>
      <p:graphicFrame>
        <p:nvGraphicFramePr>
          <p:cNvPr id="5" name="Inhaltsplatzhalter 4"/>
          <p:cNvGraphicFramePr>
            <a:graphicFrameLocks noGrp="1"/>
          </p:cNvGraphicFramePr>
          <p:nvPr>
            <p:ph sz="quarter" idx="11"/>
            <p:extLst>
              <p:ext uri="{D42A27DB-BD31-4B8C-83A1-F6EECF244321}">
                <p14:modId xmlns:p14="http://schemas.microsoft.com/office/powerpoint/2010/main" val="883082716"/>
              </p:ext>
            </p:extLst>
          </p:nvPr>
        </p:nvGraphicFramePr>
        <p:xfrm>
          <a:off x="1717675" y="1497480"/>
          <a:ext cx="8766176" cy="4451800"/>
        </p:xfrm>
        <a:graphic>
          <a:graphicData uri="http://schemas.openxmlformats.org/drawingml/2006/table">
            <a:tbl>
              <a:tblPr firstRow="1" bandRow="1">
                <a:tableStyleId>{5C22544A-7EE6-4342-B048-85BDC9FD1C3A}</a:tableStyleId>
              </a:tblPr>
              <a:tblGrid>
                <a:gridCol w="4124201">
                  <a:extLst>
                    <a:ext uri="{9D8B030D-6E8A-4147-A177-3AD203B41FA5}">
                      <a16:colId xmlns:a16="http://schemas.microsoft.com/office/drawing/2014/main" val="381978717"/>
                    </a:ext>
                  </a:extLst>
                </a:gridCol>
                <a:gridCol w="4641975">
                  <a:extLst>
                    <a:ext uri="{9D8B030D-6E8A-4147-A177-3AD203B41FA5}">
                      <a16:colId xmlns:a16="http://schemas.microsoft.com/office/drawing/2014/main" val="999078306"/>
                    </a:ext>
                  </a:extLst>
                </a:gridCol>
              </a:tblGrid>
              <a:tr h="370840">
                <a:tc>
                  <a:txBody>
                    <a:bodyPr/>
                    <a:lstStyle/>
                    <a:p>
                      <a:pPr algn="ctr"/>
                      <a:r>
                        <a:rPr lang="de-AT" dirty="0"/>
                        <a:t>asymmetrical or sexist</a:t>
                      </a:r>
                    </a:p>
                  </a:txBody>
                  <a:tcPr/>
                </a:tc>
                <a:tc>
                  <a:txBody>
                    <a:bodyPr/>
                    <a:lstStyle/>
                    <a:p>
                      <a:pPr algn="ctr"/>
                      <a:r>
                        <a:rPr lang="de-AT" dirty="0"/>
                        <a:t>symmetrical</a:t>
                      </a:r>
                    </a:p>
                  </a:txBody>
                  <a:tcPr/>
                </a:tc>
                <a:extLst>
                  <a:ext uri="{0D108BD9-81ED-4DB2-BD59-A6C34878D82A}">
                    <a16:rowId xmlns:a16="http://schemas.microsoft.com/office/drawing/2014/main" val="217243628"/>
                  </a:ext>
                </a:extLst>
              </a:tr>
              <a:tr h="510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dirty="0"/>
                        <a:t>Familie</a:t>
                      </a:r>
                      <a:r>
                        <a:rPr lang="de-AT" baseline="0" dirty="0"/>
                        <a:t> Hans Huber</a:t>
                      </a:r>
                      <a:endParaRPr lang="de-AT" dirty="0"/>
                    </a:p>
                  </a:txBody>
                  <a:tcPr anchor="ctr"/>
                </a:tc>
                <a:tc>
                  <a:txBody>
                    <a:bodyPr/>
                    <a:lstStyle/>
                    <a:p>
                      <a:r>
                        <a:rPr lang="de-AT" dirty="0"/>
                        <a:t>Familie Huber</a:t>
                      </a:r>
                    </a:p>
                  </a:txBody>
                  <a:tcPr anchor="ctr"/>
                </a:tc>
                <a:extLst>
                  <a:ext uri="{0D108BD9-81ED-4DB2-BD59-A6C34878D82A}">
                    <a16:rowId xmlns:a16="http://schemas.microsoft.com/office/drawing/2014/main" val="2461726050"/>
                  </a:ext>
                </a:extLst>
              </a:tr>
              <a:tr h="510120">
                <a:tc>
                  <a:txBody>
                    <a:bodyPr/>
                    <a:lstStyle/>
                    <a:p>
                      <a:r>
                        <a:rPr lang="de-AT" dirty="0"/>
                        <a:t>Mütterberatung</a:t>
                      </a:r>
                    </a:p>
                  </a:txBody>
                  <a:tcPr anchor="ctr"/>
                </a:tc>
                <a:tc>
                  <a:txBody>
                    <a:bodyPr/>
                    <a:lstStyle/>
                    <a:p>
                      <a:r>
                        <a:rPr lang="de-AT" dirty="0"/>
                        <a:t>Elternberatung</a:t>
                      </a:r>
                    </a:p>
                  </a:txBody>
                  <a:tcPr anchor="ctr"/>
                </a:tc>
                <a:extLst>
                  <a:ext uri="{0D108BD9-81ED-4DB2-BD59-A6C34878D82A}">
                    <a16:rowId xmlns:a16="http://schemas.microsoft.com/office/drawing/2014/main" val="1833548125"/>
                  </a:ext>
                </a:extLst>
              </a:tr>
              <a:tr h="510120">
                <a:tc>
                  <a:txBody>
                    <a:bodyPr/>
                    <a:lstStyle/>
                    <a:p>
                      <a:r>
                        <a:rPr lang="de-AT" dirty="0"/>
                        <a:t>Mannschaft</a:t>
                      </a:r>
                    </a:p>
                  </a:txBody>
                  <a:tcPr anchor="ctr"/>
                </a:tc>
                <a:tc>
                  <a:txBody>
                    <a:bodyPr/>
                    <a:lstStyle/>
                    <a:p>
                      <a:r>
                        <a:rPr lang="de-AT" dirty="0"/>
                        <a:t>Team, Gruppe</a:t>
                      </a:r>
                    </a:p>
                  </a:txBody>
                  <a:tcPr anchor="ctr"/>
                </a:tc>
                <a:extLst>
                  <a:ext uri="{0D108BD9-81ED-4DB2-BD59-A6C34878D82A}">
                    <a16:rowId xmlns:a16="http://schemas.microsoft.com/office/drawing/2014/main" val="4076847634"/>
                  </a:ext>
                </a:extLst>
              </a:tr>
              <a:tr h="510120">
                <a:tc>
                  <a:txBody>
                    <a:bodyPr/>
                    <a:lstStyle/>
                    <a:p>
                      <a:r>
                        <a:rPr lang="de-AT" dirty="0"/>
                        <a:t>Das</a:t>
                      </a:r>
                      <a:r>
                        <a:rPr lang="de-AT" baseline="0" dirty="0"/>
                        <a:t> schwache Geschlecht</a:t>
                      </a:r>
                    </a:p>
                  </a:txBody>
                  <a:tcPr anchor="ctr"/>
                </a:tc>
                <a:tc rowSpan="5">
                  <a:txBody>
                    <a:bodyPr/>
                    <a:lstStyle/>
                    <a:p>
                      <a:r>
                        <a:rPr lang="de-AT" dirty="0"/>
                        <a:t>Genereller</a:t>
                      </a:r>
                      <a:r>
                        <a:rPr lang="de-AT" baseline="0" dirty="0"/>
                        <a:t> Verzicht auf solche Formulierungen</a:t>
                      </a:r>
                      <a:endParaRPr lang="de-AT" dirty="0"/>
                    </a:p>
                  </a:txBody>
                  <a:tcPr anchor="ctr"/>
                </a:tc>
                <a:extLst>
                  <a:ext uri="{0D108BD9-81ED-4DB2-BD59-A6C34878D82A}">
                    <a16:rowId xmlns:a16="http://schemas.microsoft.com/office/drawing/2014/main" val="4093898702"/>
                  </a:ext>
                </a:extLst>
              </a:tr>
              <a:tr h="510120">
                <a:tc>
                  <a:txBody>
                    <a:bodyPr/>
                    <a:lstStyle/>
                    <a:p>
                      <a:r>
                        <a:rPr lang="de-AT" dirty="0"/>
                        <a:t>Milchmädchenrechnung</a:t>
                      </a:r>
                    </a:p>
                  </a:txBody>
                  <a:tcPr anchor="ctr"/>
                </a:tc>
                <a:tc vMerge="1">
                  <a:txBody>
                    <a:bodyPr/>
                    <a:lstStyle/>
                    <a:p>
                      <a:endParaRPr lang="de-AT" dirty="0"/>
                    </a:p>
                  </a:txBody>
                  <a:tcPr anchor="ctr"/>
                </a:tc>
                <a:extLst>
                  <a:ext uri="{0D108BD9-81ED-4DB2-BD59-A6C34878D82A}">
                    <a16:rowId xmlns:a16="http://schemas.microsoft.com/office/drawing/2014/main" val="3339016199"/>
                  </a:ext>
                </a:extLst>
              </a:tr>
              <a:tr h="510120">
                <a:tc>
                  <a:txBody>
                    <a:bodyPr/>
                    <a:lstStyle/>
                    <a:p>
                      <a:r>
                        <a:rPr lang="de-AT" dirty="0"/>
                        <a:t>Heulsuse</a:t>
                      </a:r>
                    </a:p>
                  </a:txBody>
                  <a:tcPr anchor="ctr"/>
                </a:tc>
                <a:tc vMerge="1">
                  <a:txBody>
                    <a:bodyPr/>
                    <a:lstStyle/>
                    <a:p>
                      <a:endParaRPr lang="de-AT" dirty="0"/>
                    </a:p>
                  </a:txBody>
                  <a:tcPr anchor="ctr"/>
                </a:tc>
                <a:extLst>
                  <a:ext uri="{0D108BD9-81ED-4DB2-BD59-A6C34878D82A}">
                    <a16:rowId xmlns:a16="http://schemas.microsoft.com/office/drawing/2014/main" val="985541136"/>
                  </a:ext>
                </a:extLst>
              </a:tr>
              <a:tr h="510120">
                <a:tc>
                  <a:txBody>
                    <a:bodyPr/>
                    <a:lstStyle/>
                    <a:p>
                      <a:r>
                        <a:rPr lang="de-AT" dirty="0"/>
                        <a:t>Ottonormalverbraucher</a:t>
                      </a:r>
                    </a:p>
                  </a:txBody>
                  <a:tcPr anchor="ctr"/>
                </a:tc>
                <a:tc vMerge="1">
                  <a:txBody>
                    <a:bodyPr/>
                    <a:lstStyle/>
                    <a:p>
                      <a:endParaRPr lang="de-AT" dirty="0"/>
                    </a:p>
                  </a:txBody>
                  <a:tcPr anchor="ctr"/>
                </a:tc>
                <a:extLst>
                  <a:ext uri="{0D108BD9-81ED-4DB2-BD59-A6C34878D82A}">
                    <a16:rowId xmlns:a16="http://schemas.microsoft.com/office/drawing/2014/main" val="724045874"/>
                  </a:ext>
                </a:extLst>
              </a:tr>
              <a:tr h="510120">
                <a:tc>
                  <a:txBody>
                    <a:bodyPr/>
                    <a:lstStyle/>
                    <a:p>
                      <a:r>
                        <a:rPr lang="de-AT" dirty="0"/>
                        <a:t>Seinen Mann stehen</a:t>
                      </a:r>
                    </a:p>
                  </a:txBody>
                  <a:tcPr anchor="ctr"/>
                </a:tc>
                <a:tc vMerge="1">
                  <a:txBody>
                    <a:bodyPr/>
                    <a:lstStyle/>
                    <a:p>
                      <a:endParaRPr lang="de-AT" dirty="0"/>
                    </a:p>
                  </a:txBody>
                  <a:tcPr anchor="ctr"/>
                </a:tc>
                <a:extLst>
                  <a:ext uri="{0D108BD9-81ED-4DB2-BD59-A6C34878D82A}">
                    <a16:rowId xmlns:a16="http://schemas.microsoft.com/office/drawing/2014/main" val="2311643354"/>
                  </a:ext>
                </a:extLst>
              </a:tr>
            </a:tbl>
          </a:graphicData>
        </a:graphic>
      </p:graphicFrame>
      <p:sp>
        <p:nvSpPr>
          <p:cNvPr id="4" name="Textplatzhalter 3"/>
          <p:cNvSpPr>
            <a:spLocks noGrp="1"/>
          </p:cNvSpPr>
          <p:nvPr>
            <p:ph type="body" sz="quarter" idx="12"/>
          </p:nvPr>
        </p:nvSpPr>
        <p:spPr>
          <a:xfrm>
            <a:off x="5951985" y="6654396"/>
            <a:ext cx="3887391" cy="215444"/>
          </a:xfrm>
        </p:spPr>
        <p:txBody>
          <a:bodyPr/>
          <a:lstStyle/>
          <a:p>
            <a:r>
              <a:rPr lang="en-GB"/>
              <a:t>(Own compilation from: Fischer &amp; Wolf 2009; LMU 2017)</a:t>
            </a:r>
            <a:endParaRPr lang="en-GB" dirty="0"/>
          </a:p>
        </p:txBody>
      </p:sp>
    </p:spTree>
    <p:extLst>
      <p:ext uri="{BB962C8B-B14F-4D97-AF65-F5344CB8AC3E}">
        <p14:creationId xmlns:p14="http://schemas.microsoft.com/office/powerpoint/2010/main" val="3261396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CB001-7345-3FD3-A2C7-62782352F61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9157FCC-A079-355F-21A7-F2A31440F47E}"/>
              </a:ext>
            </a:extLst>
          </p:cNvPr>
          <p:cNvSpPr>
            <a:spLocks noGrp="1"/>
          </p:cNvSpPr>
          <p:nvPr>
            <p:ph type="title"/>
          </p:nvPr>
        </p:nvSpPr>
        <p:spPr>
          <a:solidFill>
            <a:schemeClr val="bg1"/>
          </a:solidFill>
          <a:ln w="76200">
            <a:solidFill>
              <a:schemeClr val="accent6"/>
            </a:solidFill>
          </a:ln>
        </p:spPr>
        <p:txBody>
          <a:bodyPr vert="horz" lIns="0" tIns="0" rIns="0" bIns="0" rtlCol="0" anchor="ctr" anchorCtr="0">
            <a:noAutofit/>
          </a:bodyPr>
          <a:lstStyle/>
          <a:p>
            <a:pPr defTabSz="914400" eaLnBrk="1" hangingPunct="1">
              <a:lnSpc>
                <a:spcPct val="90000"/>
              </a:lnSpc>
            </a:pPr>
            <a:r>
              <a:rPr lang="en-GB" b="1" dirty="0">
                <a:solidFill>
                  <a:schemeClr val="accent6"/>
                </a:solidFill>
                <a:latin typeface="Cambria" panose="02040503050406030204" pitchFamily="18" charset="0"/>
                <a:ea typeface="Cambria" panose="02040503050406030204" pitchFamily="18" charset="0"/>
                <a:cs typeface="+mj-cs"/>
              </a:rPr>
              <a:t>… and the Citations?</a:t>
            </a:r>
          </a:p>
        </p:txBody>
      </p:sp>
      <p:sp>
        <p:nvSpPr>
          <p:cNvPr id="2" name="Foliennummernplatzhalter 1">
            <a:extLst>
              <a:ext uri="{FF2B5EF4-FFF2-40B4-BE49-F238E27FC236}">
                <a16:creationId xmlns:a16="http://schemas.microsoft.com/office/drawing/2014/main" id="{41932AF5-B114-47DD-7C39-0325999D17D6}"/>
              </a:ext>
            </a:extLst>
          </p:cNvPr>
          <p:cNvSpPr>
            <a:spLocks noGrp="1"/>
          </p:cNvSpPr>
          <p:nvPr>
            <p:ph type="sldNum" sz="quarter" idx="4294967295"/>
          </p:nvPr>
        </p:nvSpPr>
        <p:spPr bwMode="gray">
          <a:xfrm>
            <a:off x="10992000" y="6439500"/>
            <a:ext cx="504000" cy="144000"/>
          </a:xfrm>
          <a:prstGeom prst="rect">
            <a:avLst/>
          </a:prstGeom>
        </p:spPr>
        <p:txBody>
          <a:bodyPr vert="horz" lIns="0" tIns="0" rIns="0" bIns="0" rtlCol="0" anchor="ctr"/>
          <a:lstStyle>
            <a:defPPr>
              <a:defRPr lang="de-DE"/>
            </a:defPPr>
            <a:lvl1pPr marL="0" algn="r" defTabSz="914400" rtl="0" eaLnBrk="1" latinLnBrk="0" hangingPunct="1">
              <a:defRPr sz="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36C0FE-70CA-4950-82D6-CF602CC2B770}" type="slidenum">
              <a:rPr lang="de-DE" smtClean="0"/>
              <a:pPr/>
              <a:t>41</a:t>
            </a:fld>
            <a:endParaRPr lang="en-GB" dirty="0"/>
          </a:p>
        </p:txBody>
      </p:sp>
      <p:sp>
        <p:nvSpPr>
          <p:cNvPr id="6" name="Fußzeilenplatzhalter 5">
            <a:extLst>
              <a:ext uri="{FF2B5EF4-FFF2-40B4-BE49-F238E27FC236}">
                <a16:creationId xmlns:a16="http://schemas.microsoft.com/office/drawing/2014/main" id="{39AEC243-3CD2-6445-8E64-3D747B5234F9}"/>
              </a:ext>
            </a:extLst>
          </p:cNvPr>
          <p:cNvSpPr>
            <a:spLocks noGrp="1"/>
          </p:cNvSpPr>
          <p:nvPr>
            <p:ph type="ftr" sz="quarter" idx="4294967295"/>
          </p:nvPr>
        </p:nvSpPr>
        <p:spPr bwMode="gray">
          <a:xfrm>
            <a:off x="695324" y="6439500"/>
            <a:ext cx="5112675" cy="144000"/>
          </a:xfrm>
          <a:prstGeom prst="rect">
            <a:avLst/>
          </a:prstGeom>
        </p:spPr>
        <p:txBody>
          <a:bodyPr vert="horz" lIns="0" tIns="0" rIns="0" bIns="0" rtlCol="0" anchor="ctr"/>
          <a:lstStyle>
            <a:defPPr>
              <a:defRPr lang="de-DE"/>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KMH | IL Scientific Method</a:t>
            </a:r>
            <a:endParaRPr lang="en-GB" dirty="0"/>
          </a:p>
        </p:txBody>
      </p:sp>
    </p:spTree>
    <p:extLst>
      <p:ext uri="{BB962C8B-B14F-4D97-AF65-F5344CB8AC3E}">
        <p14:creationId xmlns:p14="http://schemas.microsoft.com/office/powerpoint/2010/main" val="3131408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The literal (= direct) quotation</a:t>
            </a:r>
            <a:endParaRPr lang="en-GB" dirty="0"/>
          </a:p>
        </p:txBody>
      </p:sp>
      <p:sp>
        <p:nvSpPr>
          <p:cNvPr id="3" name="Inhaltsplatzhalter 2"/>
          <p:cNvSpPr>
            <a:spLocks noGrp="1"/>
          </p:cNvSpPr>
          <p:nvPr>
            <p:ph sz="quarter" idx="11"/>
          </p:nvPr>
        </p:nvSpPr>
        <p:spPr>
          <a:xfrm>
            <a:off x="468225" y="1374530"/>
            <a:ext cx="8766048" cy="4521264"/>
          </a:xfrm>
        </p:spPr>
        <p:txBody>
          <a:bodyPr/>
          <a:lstStyle/>
          <a:p>
            <a:r>
              <a:rPr lang="en-GB" dirty="0"/>
              <a:t>Let </a:t>
            </a:r>
            <a:r>
              <a:rPr lang="en-GB" b="1" dirty="0"/>
              <a:t>the author </a:t>
            </a:r>
            <a:r>
              <a:rPr lang="en-GB" dirty="0"/>
              <a:t>speak </a:t>
            </a:r>
            <a:r>
              <a:rPr lang="en-GB" b="1" dirty="0"/>
              <a:t>in the original</a:t>
            </a:r>
            <a:br>
              <a:rPr lang="en-GB" dirty="0"/>
            </a:br>
            <a:r>
              <a:rPr lang="en-GB" dirty="0"/>
              <a:t>→ Avoid unwanted interpretations of the text</a:t>
            </a:r>
          </a:p>
          <a:p>
            <a:pPr lvl="1"/>
            <a:r>
              <a:rPr lang="en-GB" dirty="0"/>
              <a:t>BSP: Introduction of a technical term, a definition, </a:t>
            </a:r>
            <a:br>
              <a:rPr lang="en-GB" dirty="0"/>
            </a:br>
            <a:r>
              <a:rPr lang="en-GB" dirty="0"/>
              <a:t>a central statement etc.</a:t>
            </a:r>
          </a:p>
          <a:p>
            <a:r>
              <a:rPr lang="en-GB" b="1" dirty="0"/>
              <a:t>Problems: </a:t>
            </a:r>
          </a:p>
          <a:p>
            <a:pPr lvl="1"/>
            <a:r>
              <a:rPr lang="en-GB" dirty="0"/>
              <a:t>Stylistic adaptation to your own text</a:t>
            </a:r>
          </a:p>
          <a:p>
            <a:pPr lvl="1"/>
            <a:r>
              <a:rPr lang="en-GB" dirty="0"/>
              <a:t>Detached from the overall context</a:t>
            </a:r>
          </a:p>
          <a:p>
            <a:pPr lvl="1"/>
            <a:endParaRPr lang="en-GB" sz="900" dirty="0"/>
          </a:p>
          <a:p>
            <a:pPr>
              <a:buNone/>
            </a:pPr>
            <a:r>
              <a:rPr lang="en-GB" b="1" dirty="0">
                <a:solidFill>
                  <a:srgbClr val="E37823"/>
                </a:solidFill>
              </a:rPr>
              <a:t>→ Rare, sparing use </a:t>
            </a:r>
            <a:endParaRPr lang="en-GB" dirty="0"/>
          </a:p>
          <a:p>
            <a:pPr>
              <a:buNone/>
            </a:pPr>
            <a:r>
              <a:rPr lang="en-GB" b="1" dirty="0"/>
              <a:t>→ No substitute for your own formulations!</a:t>
            </a:r>
          </a:p>
        </p:txBody>
      </p:sp>
      <p:sp>
        <p:nvSpPr>
          <p:cNvPr id="5" name="Textplatzhalter 4"/>
          <p:cNvSpPr>
            <a:spLocks noGrp="1"/>
          </p:cNvSpPr>
          <p:nvPr>
            <p:ph type="body" sz="quarter" idx="12"/>
          </p:nvPr>
        </p:nvSpPr>
        <p:spPr/>
        <p:txBody>
          <a:bodyPr/>
          <a:lstStyle/>
          <a:p>
            <a:r>
              <a:rPr lang="en-GB"/>
              <a:t>(Der Standard, 2012)</a:t>
            </a:r>
            <a:endParaRPr lang="en-GB" dirty="0"/>
          </a:p>
        </p:txBody>
      </p:sp>
      <p:pic>
        <p:nvPicPr>
          <p:cNvPr id="5122" name="Picture 2" descr="http://static2.kleinezeitung.at/system/galleries_520x335/upload/5/7/5/2836349/kirchtag_neu_726.jp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2144" y="1844824"/>
            <a:ext cx="3912075" cy="252028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Example of a Direct Quote</a:t>
            </a:r>
          </a:p>
        </p:txBody>
      </p:sp>
      <p:sp>
        <p:nvSpPr>
          <p:cNvPr id="4" name="Textplatzhalter 3"/>
          <p:cNvSpPr>
            <a:spLocks noGrp="1"/>
          </p:cNvSpPr>
          <p:nvPr>
            <p:ph type="body" sz="quarter" idx="12"/>
          </p:nvPr>
        </p:nvSpPr>
        <p:spPr/>
        <p:txBody>
          <a:bodyPr/>
          <a:lstStyle/>
          <a:p>
            <a:r>
              <a:rPr lang="en-GB"/>
              <a:t>(Birkmann &amp; Fleischhauer 2009:115)</a:t>
            </a:r>
            <a:endParaRPr lang="en-GB"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4795" y="1313408"/>
            <a:ext cx="8542409" cy="4591224"/>
          </a:xfrm>
          <a:prstGeom prst="rect">
            <a:avLst/>
          </a:prstGeom>
          <a:ln w="6350">
            <a:solidFill>
              <a:srgbClr val="000000"/>
            </a:solidFill>
            <a:miter lim="800000"/>
            <a:headEnd/>
            <a:tailEnd/>
          </a:ln>
          <a:effectLst>
            <a:outerShdw blurRad="254000" dist="107763" dir="2699994" algn="tl">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998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The Omission</a:t>
            </a:r>
          </a:p>
        </p:txBody>
      </p:sp>
      <p:sp>
        <p:nvSpPr>
          <p:cNvPr id="3" name="Inhaltsplatzhalter 2"/>
          <p:cNvSpPr>
            <a:spLocks noGrp="1"/>
          </p:cNvSpPr>
          <p:nvPr>
            <p:ph sz="quarter" idx="11"/>
          </p:nvPr>
        </p:nvSpPr>
        <p:spPr>
          <a:xfrm>
            <a:off x="1756264" y="1412776"/>
            <a:ext cx="8766048" cy="4968552"/>
          </a:xfrm>
        </p:spPr>
        <p:txBody>
          <a:bodyPr anchor="t"/>
          <a:lstStyle/>
          <a:p>
            <a:r>
              <a:rPr lang="en-GB" b="1" dirty="0"/>
              <a:t>The original </a:t>
            </a:r>
            <a:r>
              <a:rPr lang="en-GB" dirty="0"/>
              <a:t>(</a:t>
            </a:r>
            <a:r>
              <a:rPr lang="en-GB" dirty="0" err="1"/>
              <a:t>Ziai</a:t>
            </a:r>
            <a:r>
              <a:rPr lang="en-GB" dirty="0"/>
              <a:t> 2007: 16):</a:t>
            </a:r>
          </a:p>
          <a:p>
            <a:pPr lvl="1"/>
            <a:r>
              <a:rPr lang="en-GB" dirty="0"/>
              <a:t>Poststructuralism, which can be described less as a theoretical school than as a loosely connected philosophical movement, emerged from the criticism of structuralism, in part by the structuralists themselves. </a:t>
            </a:r>
          </a:p>
          <a:p>
            <a:endParaRPr lang="en-GB" sz="1100" dirty="0"/>
          </a:p>
          <a:p>
            <a:r>
              <a:rPr lang="en-GB" b="1" dirty="0"/>
              <a:t>The quote:</a:t>
            </a:r>
          </a:p>
          <a:p>
            <a:pPr lvl="1"/>
            <a:r>
              <a:rPr lang="en-GB" dirty="0"/>
              <a:t>"Poststructuralism </a:t>
            </a:r>
            <a:r>
              <a:rPr lang="en-GB" b="1" dirty="0">
                <a:solidFill>
                  <a:srgbClr val="E37823"/>
                </a:solidFill>
              </a:rPr>
              <a:t>[...] </a:t>
            </a:r>
            <a:r>
              <a:rPr lang="en-GB" dirty="0"/>
              <a:t>emerged from the critique of structuralism, in part already by the structuralists themselves" (</a:t>
            </a:r>
            <a:r>
              <a:rPr lang="en-GB" dirty="0" err="1"/>
              <a:t>Ziai</a:t>
            </a:r>
            <a:r>
              <a:rPr lang="en-GB" dirty="0"/>
              <a:t> 2007: 16). </a:t>
            </a:r>
          </a:p>
          <a:p>
            <a:pPr lvl="1"/>
            <a:endParaRPr lang="en-GB" dirty="0"/>
          </a:p>
        </p:txBody>
      </p:sp>
      <p:sp>
        <p:nvSpPr>
          <p:cNvPr id="6" name="Textplatzhalter 5"/>
          <p:cNvSpPr>
            <a:spLocks noGrp="1"/>
          </p:cNvSpPr>
          <p:nvPr>
            <p:ph type="body" sz="quarter" idx="12"/>
          </p:nvPr>
        </p:nvSpPr>
        <p:spPr/>
        <p:txBody>
          <a:bodyPr/>
          <a:lstStyle/>
          <a:p>
            <a:endParaRPr lang="en-GB" dirty="0"/>
          </a:p>
        </p:txBody>
      </p:sp>
      <p:sp>
        <p:nvSpPr>
          <p:cNvPr id="5" name="Rechteckige Legende 4"/>
          <p:cNvSpPr/>
          <p:nvPr/>
        </p:nvSpPr>
        <p:spPr>
          <a:xfrm>
            <a:off x="5375920" y="5316448"/>
            <a:ext cx="2635268" cy="783296"/>
          </a:xfrm>
          <a:prstGeom prst="wedgeRectCallout">
            <a:avLst>
              <a:gd name="adj1" fmla="val -41540"/>
              <a:gd name="adj2" fmla="val -132863"/>
            </a:avLst>
          </a:prstGeom>
          <a:solidFill>
            <a:schemeClr val="bg1"/>
          </a:solidFill>
          <a:ln w="28575">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r>
              <a:rPr lang="en-GB" dirty="0"/>
              <a:t>ALWAYS indicate omissions with "[...]".</a:t>
            </a:r>
          </a:p>
        </p:txBody>
      </p:sp>
      <p:cxnSp>
        <p:nvCxnSpPr>
          <p:cNvPr id="7" name="Gerade Verbindung 6"/>
          <p:cNvCxnSpPr/>
          <p:nvPr/>
        </p:nvCxnSpPr>
        <p:spPr>
          <a:xfrm>
            <a:off x="5231904" y="2292112"/>
            <a:ext cx="4896544"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8" name="Gerade Verbindung 7"/>
          <p:cNvCxnSpPr/>
          <p:nvPr/>
        </p:nvCxnSpPr>
        <p:spPr>
          <a:xfrm>
            <a:off x="2495600" y="2657485"/>
            <a:ext cx="6840760"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0" name="Gerade Verbindung 9"/>
          <p:cNvCxnSpPr/>
          <p:nvPr/>
        </p:nvCxnSpPr>
        <p:spPr>
          <a:xfrm>
            <a:off x="2495600" y="3027050"/>
            <a:ext cx="1584176"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6425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The Indirect (= substantial, paraphrased) Quotation</a:t>
            </a:r>
          </a:p>
        </p:txBody>
      </p:sp>
      <p:sp>
        <p:nvSpPr>
          <p:cNvPr id="3" name="Inhaltsplatzhalter 2"/>
          <p:cNvSpPr>
            <a:spLocks noGrp="1"/>
          </p:cNvSpPr>
          <p:nvPr>
            <p:ph sz="quarter" idx="11"/>
          </p:nvPr>
        </p:nvSpPr>
        <p:spPr/>
        <p:txBody>
          <a:bodyPr/>
          <a:lstStyle/>
          <a:p>
            <a:r>
              <a:rPr lang="en-GB" b="1" dirty="0">
                <a:latin typeface="+mj-lt"/>
              </a:rPr>
              <a:t>Function: </a:t>
            </a:r>
            <a:br>
              <a:rPr lang="en-GB" b="1" dirty="0">
                <a:latin typeface="+mj-lt"/>
              </a:rPr>
            </a:br>
            <a:r>
              <a:rPr lang="en-GB" sz="2000" i="1" dirty="0">
                <a:latin typeface="+mj-lt"/>
                <a:cs typeface="Courier New" pitchFamily="49" charset="0"/>
              </a:rPr>
              <a:t>"Reproduction of content that is linguistically adapted to the </a:t>
            </a:r>
            <a:br>
              <a:rPr lang="en-GB" sz="2000" i="1" dirty="0">
                <a:latin typeface="+mj-lt"/>
                <a:cs typeface="Courier New" pitchFamily="49" charset="0"/>
              </a:rPr>
            </a:br>
            <a:r>
              <a:rPr lang="en-GB" sz="2000" i="1" dirty="0">
                <a:latin typeface="+mj-lt"/>
                <a:cs typeface="Courier New" pitchFamily="49" charset="0"/>
              </a:rPr>
              <a:t>context by the quoting author" </a:t>
            </a:r>
            <a:r>
              <a:rPr lang="en-GB" sz="2000" dirty="0">
                <a:latin typeface="+mj-lt"/>
                <a:cs typeface="Courier New" pitchFamily="49" charset="0"/>
              </a:rPr>
              <a:t>(</a:t>
            </a:r>
            <a:r>
              <a:rPr lang="en-GB" sz="2000" dirty="0" err="1">
                <a:latin typeface="+mj-lt"/>
                <a:cs typeface="Courier New" pitchFamily="49" charset="0"/>
              </a:rPr>
              <a:t>Jele</a:t>
            </a:r>
            <a:r>
              <a:rPr lang="en-GB" sz="2000" dirty="0">
                <a:latin typeface="+mj-lt"/>
                <a:cs typeface="Courier New" pitchFamily="49" charset="0"/>
              </a:rPr>
              <a:t> 2006:47)</a:t>
            </a:r>
          </a:p>
          <a:p>
            <a:r>
              <a:rPr lang="en-GB" dirty="0">
                <a:latin typeface="+mj-lt"/>
              </a:rPr>
              <a:t>Or to put it another way: </a:t>
            </a:r>
            <a:br>
              <a:rPr lang="en-GB" dirty="0">
                <a:latin typeface="+mj-lt"/>
              </a:rPr>
            </a:br>
            <a:r>
              <a:rPr lang="en-GB" b="1" dirty="0">
                <a:solidFill>
                  <a:srgbClr val="E37823"/>
                </a:solidFill>
                <a:latin typeface="+mj-lt"/>
              </a:rPr>
              <a:t>Adopting other people's statements in their own words</a:t>
            </a:r>
          </a:p>
          <a:p>
            <a:endParaRPr lang="en-GB" sz="1400" b="1" dirty="0">
              <a:solidFill>
                <a:srgbClr val="E37823"/>
              </a:solidFill>
              <a:latin typeface="+mj-lt"/>
            </a:endParaRPr>
          </a:p>
          <a:p>
            <a:r>
              <a:rPr lang="en-GB" b="1" dirty="0">
                <a:latin typeface="+mj-lt"/>
              </a:rPr>
              <a:t>Attention: </a:t>
            </a:r>
            <a:br>
              <a:rPr lang="en-GB" b="1" dirty="0">
                <a:latin typeface="+mj-lt"/>
              </a:rPr>
            </a:br>
            <a:r>
              <a:rPr lang="en-GB" dirty="0">
                <a:latin typeface="+mj-lt"/>
              </a:rPr>
              <a:t>Reformulation ≠ Change/falsification</a:t>
            </a:r>
            <a:br>
              <a:rPr lang="en-GB" dirty="0">
                <a:latin typeface="+mj-lt"/>
              </a:rPr>
            </a:br>
            <a:endParaRPr lang="en-GB" sz="1200" dirty="0">
              <a:latin typeface="+mj-lt"/>
            </a:endParaRPr>
          </a:p>
          <a:p>
            <a:pPr marL="0" indent="0">
              <a:buNone/>
            </a:pPr>
            <a:r>
              <a:rPr lang="en-GB" b="1" dirty="0">
                <a:solidFill>
                  <a:srgbClr val="E37823"/>
                </a:solidFill>
                <a:latin typeface="+mj-lt"/>
              </a:rPr>
              <a:t>→ Standard form for citations</a:t>
            </a:r>
          </a:p>
        </p:txBody>
      </p:sp>
      <p:sp>
        <p:nvSpPr>
          <p:cNvPr id="5" name="Textplatzhalter 4"/>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65146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Example of an Indirect Quotation</a:t>
            </a:r>
          </a:p>
        </p:txBody>
      </p:sp>
      <p:sp>
        <p:nvSpPr>
          <p:cNvPr id="4" name="Textplatzhalter 3"/>
          <p:cNvSpPr>
            <a:spLocks noGrp="1"/>
          </p:cNvSpPr>
          <p:nvPr>
            <p:ph type="body" sz="quarter" idx="12"/>
          </p:nvPr>
        </p:nvSpPr>
        <p:spPr/>
        <p:txBody>
          <a:bodyPr/>
          <a:lstStyle/>
          <a:p>
            <a:r>
              <a:rPr lang="en-GB"/>
              <a:t>(Weichhart 2008:61)</a:t>
            </a:r>
            <a:endParaRPr lang="en-GB"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47529" y="2204864"/>
            <a:ext cx="8199437" cy="260985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6" name="Inhaltsplatzhalter 5">
            <a:extLst>
              <a:ext uri="{FF2B5EF4-FFF2-40B4-BE49-F238E27FC236}">
                <a16:creationId xmlns:a16="http://schemas.microsoft.com/office/drawing/2014/main" id="{CD454592-CCA6-9AE5-6DC4-747AD6BA064F}"/>
              </a:ext>
            </a:extLst>
          </p:cNvPr>
          <p:cNvSpPr>
            <a:spLocks noGrp="1"/>
          </p:cNvSpPr>
          <p:nvPr>
            <p:ph sz="quarter" idx="11"/>
          </p:nvPr>
        </p:nvSpPr>
        <p:spPr/>
        <p:txBody>
          <a:bodyPr/>
          <a:lstStyle/>
          <a:p>
            <a:endParaRPr lang="en-GB"/>
          </a:p>
        </p:txBody>
      </p:sp>
    </p:spTree>
    <p:extLst>
      <p:ext uri="{BB962C8B-B14F-4D97-AF65-F5344CB8AC3E}">
        <p14:creationId xmlns:p14="http://schemas.microsoft.com/office/powerpoint/2010/main" val="3368195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Citing, but How?</a:t>
            </a:r>
          </a:p>
        </p:txBody>
      </p:sp>
      <p:sp>
        <p:nvSpPr>
          <p:cNvPr id="3" name="Inhaltsplatzhalter 2"/>
          <p:cNvSpPr>
            <a:spLocks noGrp="1"/>
          </p:cNvSpPr>
          <p:nvPr>
            <p:ph sz="quarter" idx="11"/>
          </p:nvPr>
        </p:nvSpPr>
        <p:spPr/>
        <p:txBody>
          <a:bodyPr/>
          <a:lstStyle/>
          <a:p>
            <a:pPr>
              <a:lnSpc>
                <a:spcPct val="100000"/>
              </a:lnSpc>
              <a:spcAft>
                <a:spcPts val="1000"/>
              </a:spcAft>
              <a:buNone/>
            </a:pPr>
            <a:r>
              <a:rPr lang="en-GB" b="1" dirty="0"/>
              <a:t>Two elements of a quotation:</a:t>
            </a:r>
          </a:p>
          <a:p>
            <a:pPr>
              <a:lnSpc>
                <a:spcPct val="100000"/>
              </a:lnSpc>
              <a:spcAft>
                <a:spcPts val="1000"/>
              </a:spcAft>
            </a:pPr>
            <a:r>
              <a:rPr lang="en-GB" b="1" dirty="0">
                <a:solidFill>
                  <a:srgbClr val="E37823"/>
                </a:solidFill>
              </a:rPr>
              <a:t>Short reference </a:t>
            </a:r>
            <a:r>
              <a:rPr lang="en-GB" dirty="0"/>
              <a:t>in continuous text</a:t>
            </a:r>
          </a:p>
          <a:p>
            <a:pPr lvl="1">
              <a:lnSpc>
                <a:spcPct val="100000"/>
              </a:lnSpc>
              <a:spcAft>
                <a:spcPts val="1000"/>
              </a:spcAft>
            </a:pPr>
            <a:r>
              <a:rPr lang="en-GB" dirty="0"/>
              <a:t>Direct quote (</a:t>
            </a:r>
            <a:r>
              <a:rPr lang="en-GB" dirty="0" err="1"/>
              <a:t>Musterfrau</a:t>
            </a:r>
            <a:r>
              <a:rPr lang="en-GB" dirty="0"/>
              <a:t> 2000: 11).</a:t>
            </a:r>
          </a:p>
          <a:p>
            <a:pPr lvl="1">
              <a:lnSpc>
                <a:spcPct val="100000"/>
              </a:lnSpc>
              <a:spcAft>
                <a:spcPts val="1000"/>
              </a:spcAft>
            </a:pPr>
            <a:r>
              <a:rPr lang="en-GB" dirty="0"/>
              <a:t>Indirect quotation (</a:t>
            </a:r>
            <a:r>
              <a:rPr lang="en-GB" dirty="0" err="1"/>
              <a:t>Mustermann</a:t>
            </a:r>
            <a:r>
              <a:rPr lang="en-GB" dirty="0"/>
              <a:t> 2000: 12). </a:t>
            </a:r>
            <a:endParaRPr lang="en-GB" b="1" dirty="0"/>
          </a:p>
          <a:p>
            <a:pPr>
              <a:lnSpc>
                <a:spcPct val="100000"/>
              </a:lnSpc>
              <a:spcAft>
                <a:spcPts val="1000"/>
              </a:spcAft>
            </a:pPr>
            <a:endParaRPr lang="en-GB" sz="1050" dirty="0"/>
          </a:p>
          <a:p>
            <a:pPr>
              <a:lnSpc>
                <a:spcPct val="100000"/>
              </a:lnSpc>
              <a:spcAft>
                <a:spcPts val="1000"/>
              </a:spcAft>
            </a:pPr>
            <a:r>
              <a:rPr lang="en-GB" b="1" dirty="0">
                <a:solidFill>
                  <a:srgbClr val="E37823"/>
                </a:solidFill>
              </a:rPr>
              <a:t>Long citation </a:t>
            </a:r>
            <a:r>
              <a:rPr lang="en-GB" dirty="0"/>
              <a:t>("Bibliographic reference") in the list of sources:</a:t>
            </a:r>
          </a:p>
          <a:p>
            <a:pPr lvl="1">
              <a:lnSpc>
                <a:spcPct val="100000"/>
              </a:lnSpc>
              <a:spcAft>
                <a:spcPts val="1000"/>
              </a:spcAft>
            </a:pPr>
            <a:r>
              <a:rPr lang="en-GB" dirty="0" err="1"/>
              <a:t>Musterfrau</a:t>
            </a:r>
            <a:r>
              <a:rPr lang="en-GB" dirty="0"/>
              <a:t>, M. (2000): Title. Place, Publisher.</a:t>
            </a:r>
          </a:p>
        </p:txBody>
      </p:sp>
      <p:sp>
        <p:nvSpPr>
          <p:cNvPr id="6" name="Textplatzhalter 5"/>
          <p:cNvSpPr>
            <a:spLocks noGrp="1"/>
          </p:cNvSpPr>
          <p:nvPr>
            <p:ph type="body" sz="quarter" idx="12"/>
          </p:nvPr>
        </p:nvSpPr>
        <p:spPr/>
        <p:txBody>
          <a:bodyPr/>
          <a:lstStyle/>
          <a:p>
            <a:endParaRPr lang="en-GB" dirty="0"/>
          </a:p>
        </p:txBody>
      </p:sp>
      <p:sp>
        <p:nvSpPr>
          <p:cNvPr id="5" name="Pfeil nach rechts 4"/>
          <p:cNvSpPr/>
          <p:nvPr/>
        </p:nvSpPr>
        <p:spPr>
          <a:xfrm>
            <a:off x="-1656184" y="1916832"/>
            <a:ext cx="1656184" cy="991752"/>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pic>
        <p:nvPicPr>
          <p:cNvPr id="4" name="Picture 2" descr="Cover of Concise Guide to APA Style, Seventh Edition (large)">
            <a:extLst>
              <a:ext uri="{FF2B5EF4-FFF2-40B4-BE49-F238E27FC236}">
                <a16:creationId xmlns:a16="http://schemas.microsoft.com/office/drawing/2014/main" id="{8D68BCD4-9FC3-FAFF-C80A-6C43AB7A8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573" y="1340768"/>
            <a:ext cx="319087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66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A54AE-7293-C524-98B0-80FDA3CE508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1EC94F3-5178-B71A-39FB-B3714A3CCBD2}"/>
              </a:ext>
            </a:extLst>
          </p:cNvPr>
          <p:cNvSpPr>
            <a:spLocks noGrp="1"/>
          </p:cNvSpPr>
          <p:nvPr>
            <p:ph type="title"/>
          </p:nvPr>
        </p:nvSpPr>
        <p:spPr/>
        <p:txBody>
          <a:bodyPr/>
          <a:lstStyle/>
          <a:p>
            <a:r>
              <a:rPr lang="en-GB" dirty="0"/>
              <a:t>Citing, but How?</a:t>
            </a:r>
          </a:p>
        </p:txBody>
      </p:sp>
      <p:sp>
        <p:nvSpPr>
          <p:cNvPr id="3" name="Inhaltsplatzhalter 2">
            <a:extLst>
              <a:ext uri="{FF2B5EF4-FFF2-40B4-BE49-F238E27FC236}">
                <a16:creationId xmlns:a16="http://schemas.microsoft.com/office/drawing/2014/main" id="{EAEF87AF-D01B-F09D-B16E-D54184604BE0}"/>
              </a:ext>
            </a:extLst>
          </p:cNvPr>
          <p:cNvSpPr>
            <a:spLocks noGrp="1"/>
          </p:cNvSpPr>
          <p:nvPr>
            <p:ph sz="quarter" idx="11"/>
          </p:nvPr>
        </p:nvSpPr>
        <p:spPr>
          <a:xfrm>
            <a:off x="309685" y="1181512"/>
            <a:ext cx="7370491" cy="4968552"/>
          </a:xfrm>
        </p:spPr>
        <p:txBody>
          <a:bodyPr/>
          <a:lstStyle/>
          <a:p>
            <a:pPr>
              <a:lnSpc>
                <a:spcPct val="100000"/>
              </a:lnSpc>
              <a:spcAft>
                <a:spcPts val="1000"/>
              </a:spcAft>
              <a:buNone/>
            </a:pPr>
            <a:r>
              <a:rPr lang="en-GB" b="1" dirty="0"/>
              <a:t>How to provide page numbers:</a:t>
            </a:r>
          </a:p>
          <a:p>
            <a:pPr fontAlgn="t"/>
            <a:r>
              <a:rPr lang="en-US" dirty="0"/>
              <a:t>For a </a:t>
            </a:r>
            <a:r>
              <a:rPr lang="en-US" b="1" dirty="0"/>
              <a:t>single page</a:t>
            </a:r>
            <a:r>
              <a:rPr lang="en-US" dirty="0"/>
              <a:t>, use the abbreviation “p.” </a:t>
            </a:r>
          </a:p>
          <a:p>
            <a:pPr lvl="1" fontAlgn="t"/>
            <a:r>
              <a:rPr lang="en-US" dirty="0"/>
              <a:t>e.g., p. 25, p. S41, p. e221</a:t>
            </a:r>
          </a:p>
          <a:p>
            <a:pPr fontAlgn="t"/>
            <a:r>
              <a:rPr lang="en-US" dirty="0"/>
              <a:t>For </a:t>
            </a:r>
            <a:r>
              <a:rPr lang="en-US" b="1" dirty="0"/>
              <a:t>multiple pages</a:t>
            </a:r>
            <a:r>
              <a:rPr lang="en-US" dirty="0"/>
              <a:t>, use the abbreviation “pp.” and separate the page range with an </a:t>
            </a:r>
            <a:r>
              <a:rPr lang="en-US" dirty="0" err="1"/>
              <a:t>en</a:t>
            </a:r>
            <a:r>
              <a:rPr lang="en-US" dirty="0"/>
              <a:t> dash </a:t>
            </a:r>
          </a:p>
          <a:p>
            <a:pPr lvl="1" fontAlgn="t"/>
            <a:r>
              <a:rPr lang="en-US" dirty="0"/>
              <a:t>e.g., pp. 34–36</a:t>
            </a:r>
          </a:p>
          <a:p>
            <a:pPr fontAlgn="t"/>
            <a:r>
              <a:rPr lang="en-US" dirty="0"/>
              <a:t>If pages are </a:t>
            </a:r>
            <a:r>
              <a:rPr lang="en-US" b="1" dirty="0"/>
              <a:t>discontinuous</a:t>
            </a:r>
            <a:r>
              <a:rPr lang="en-US" dirty="0"/>
              <a:t>, use a comma between the page numbers </a:t>
            </a:r>
          </a:p>
          <a:p>
            <a:pPr lvl="1" fontAlgn="t"/>
            <a:r>
              <a:rPr lang="en-US" dirty="0"/>
              <a:t>e.g., pp. 67, 72</a:t>
            </a:r>
          </a:p>
        </p:txBody>
      </p:sp>
      <p:sp>
        <p:nvSpPr>
          <p:cNvPr id="6" name="Textplatzhalter 5">
            <a:extLst>
              <a:ext uri="{FF2B5EF4-FFF2-40B4-BE49-F238E27FC236}">
                <a16:creationId xmlns:a16="http://schemas.microsoft.com/office/drawing/2014/main" id="{5386511A-EEC3-0D2E-0996-881A5771CC7E}"/>
              </a:ext>
            </a:extLst>
          </p:cNvPr>
          <p:cNvSpPr>
            <a:spLocks noGrp="1"/>
          </p:cNvSpPr>
          <p:nvPr>
            <p:ph type="body" sz="quarter" idx="12"/>
          </p:nvPr>
        </p:nvSpPr>
        <p:spPr/>
        <p:txBody>
          <a:bodyPr/>
          <a:lstStyle/>
          <a:p>
            <a:endParaRPr lang="en-GB" dirty="0"/>
          </a:p>
        </p:txBody>
      </p:sp>
      <p:sp>
        <p:nvSpPr>
          <p:cNvPr id="5" name="Pfeil nach rechts 4">
            <a:extLst>
              <a:ext uri="{FF2B5EF4-FFF2-40B4-BE49-F238E27FC236}">
                <a16:creationId xmlns:a16="http://schemas.microsoft.com/office/drawing/2014/main" id="{39DBC178-262E-5B24-6B0C-67AB6D68968A}"/>
              </a:ext>
            </a:extLst>
          </p:cNvPr>
          <p:cNvSpPr/>
          <p:nvPr/>
        </p:nvSpPr>
        <p:spPr>
          <a:xfrm>
            <a:off x="-1656184" y="1916832"/>
            <a:ext cx="1656184" cy="991752"/>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pic>
        <p:nvPicPr>
          <p:cNvPr id="4" name="Picture 2" descr="Cover of Concise Guide to APA Style, Seventh Edition (large)">
            <a:extLst>
              <a:ext uri="{FF2B5EF4-FFF2-40B4-BE49-F238E27FC236}">
                <a16:creationId xmlns:a16="http://schemas.microsoft.com/office/drawing/2014/main" id="{B2DC7602-B8B5-DBE2-0DFB-F142A8FD7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573" y="1340768"/>
            <a:ext cx="3190875" cy="45243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le 6">
            <a:extLst>
              <a:ext uri="{FF2B5EF4-FFF2-40B4-BE49-F238E27FC236}">
                <a16:creationId xmlns:a16="http://schemas.microsoft.com/office/drawing/2014/main" id="{1A3BAB2D-97EB-311E-C6FE-D6876BDC1A95}"/>
              </a:ext>
            </a:extLst>
          </p:cNvPr>
          <p:cNvGraphicFramePr>
            <a:graphicFrameLocks noGrp="1"/>
          </p:cNvGraphicFramePr>
          <p:nvPr/>
        </p:nvGraphicFramePr>
        <p:xfrm>
          <a:off x="838200" y="3635534"/>
          <a:ext cx="10515600" cy="731520"/>
        </p:xfrm>
        <a:graphic>
          <a:graphicData uri="http://schemas.openxmlformats.org/drawingml/2006/table">
            <a:tbl>
              <a:tblPr/>
              <a:tblGrid>
                <a:gridCol w="5257800">
                  <a:extLst>
                    <a:ext uri="{9D8B030D-6E8A-4147-A177-3AD203B41FA5}">
                      <a16:colId xmlns:a16="http://schemas.microsoft.com/office/drawing/2014/main" val="355492049"/>
                    </a:ext>
                  </a:extLst>
                </a:gridCol>
                <a:gridCol w="5257800">
                  <a:extLst>
                    <a:ext uri="{9D8B030D-6E8A-4147-A177-3AD203B41FA5}">
                      <a16:colId xmlns:a16="http://schemas.microsoft.com/office/drawing/2014/main" val="920322010"/>
                    </a:ext>
                  </a:extLst>
                </a:gridCol>
              </a:tblGrid>
              <a:tr h="0">
                <a:tc>
                  <a:txBody>
                    <a:bodyPr/>
                    <a:lstStyle/>
                    <a:p>
                      <a:pPr fontAlgn="t"/>
                      <a:r>
                        <a:rPr lang="de-AT" u="none" strike="noStrike">
                          <a:solidFill>
                            <a:srgbClr val="1F80E8"/>
                          </a:solidFill>
                          <a:effectLst/>
                          <a:hlinkClick r:id="rId4"/>
                        </a:rPr>
                        <a:t>No author</a:t>
                      </a:r>
                      <a:endParaRPr lang="de-AT">
                        <a:effectLst/>
                      </a:endParaRPr>
                    </a:p>
                  </a:txBody>
                  <a:tcPr>
                    <a:lnL>
                      <a:noFill/>
                    </a:lnL>
                    <a:lnR>
                      <a:noFill/>
                    </a:lnR>
                    <a:lnT>
                      <a:noFill/>
                    </a:lnT>
                    <a:lnB w="6350" cap="flat" cmpd="sng" algn="ctr">
                      <a:solidFill>
                        <a:srgbClr val="EFEEE9"/>
                      </a:solidFill>
                      <a:prstDash val="solid"/>
                      <a:round/>
                      <a:headEnd type="none" w="med" len="med"/>
                      <a:tailEnd type="none" w="med" len="med"/>
                    </a:lnB>
                    <a:noFill/>
                  </a:tcPr>
                </a:tc>
                <a:tc>
                  <a:txBody>
                    <a:bodyPr/>
                    <a:lstStyle/>
                    <a:p>
                      <a:pPr fontAlgn="t"/>
                      <a:r>
                        <a:rPr lang="en-US">
                          <a:effectLst/>
                        </a:rPr>
                        <a:t>Use title in place of author.</a:t>
                      </a:r>
                    </a:p>
                  </a:txBody>
                  <a:tcPr>
                    <a:lnL>
                      <a:noFill/>
                    </a:lnL>
                    <a:lnR>
                      <a:noFill/>
                    </a:lnR>
                    <a:lnT>
                      <a:noFill/>
                    </a:lnT>
                    <a:lnB w="6350" cap="flat" cmpd="sng" algn="ctr">
                      <a:solidFill>
                        <a:srgbClr val="EFEEE9"/>
                      </a:solidFill>
                      <a:prstDash val="solid"/>
                      <a:round/>
                      <a:headEnd type="none" w="med" len="med"/>
                      <a:tailEnd type="none" w="med" len="med"/>
                    </a:lnB>
                    <a:noFill/>
                  </a:tcPr>
                </a:tc>
                <a:extLst>
                  <a:ext uri="{0D108BD9-81ED-4DB2-BD59-A6C34878D82A}">
                    <a16:rowId xmlns:a16="http://schemas.microsoft.com/office/drawing/2014/main" val="1978192595"/>
                  </a:ext>
                </a:extLst>
              </a:tr>
              <a:tr h="0">
                <a:tc>
                  <a:txBody>
                    <a:bodyPr/>
                    <a:lstStyle/>
                    <a:p>
                      <a:pPr fontAlgn="t"/>
                      <a:r>
                        <a:rPr lang="de-AT" u="none" strike="noStrike">
                          <a:solidFill>
                            <a:srgbClr val="1F80E8"/>
                          </a:solidFill>
                          <a:effectLst/>
                          <a:hlinkClick r:id="rId5"/>
                        </a:rPr>
                        <a:t>No date</a:t>
                      </a:r>
                      <a:endParaRPr lang="de-AT">
                        <a:effectLst/>
                      </a:endParaRPr>
                    </a:p>
                  </a:txBody>
                  <a:tcPr>
                    <a:lnL>
                      <a:noFill/>
                    </a:lnL>
                    <a:lnR>
                      <a:noFill/>
                    </a:lnR>
                    <a:lnT w="6350" cap="flat" cmpd="sng" algn="ctr">
                      <a:solidFill>
                        <a:srgbClr val="EFEEE9"/>
                      </a:solidFill>
                      <a:prstDash val="solid"/>
                      <a:round/>
                      <a:headEnd type="none" w="med" len="med"/>
                      <a:tailEnd type="none" w="med" len="med"/>
                    </a:lnT>
                    <a:lnB w="6350" cap="flat" cmpd="sng" algn="ctr">
                      <a:solidFill>
                        <a:srgbClr val="EFEEE9"/>
                      </a:solidFill>
                      <a:prstDash val="solid"/>
                      <a:round/>
                      <a:headEnd type="none" w="med" len="med"/>
                      <a:tailEnd type="none" w="med" len="med"/>
                    </a:lnB>
                    <a:noFill/>
                  </a:tcPr>
                </a:tc>
                <a:tc>
                  <a:txBody>
                    <a:bodyPr/>
                    <a:lstStyle/>
                    <a:p>
                      <a:pPr fontAlgn="t"/>
                      <a:r>
                        <a:rPr lang="en-US" dirty="0">
                          <a:effectLst/>
                        </a:rPr>
                        <a:t>Use “n.d.” (“no date”) in place of date.</a:t>
                      </a:r>
                    </a:p>
                  </a:txBody>
                  <a:tcPr>
                    <a:lnL>
                      <a:noFill/>
                    </a:lnL>
                    <a:lnR>
                      <a:noFill/>
                    </a:lnR>
                    <a:lnT w="6350" cap="flat" cmpd="sng" algn="ctr">
                      <a:solidFill>
                        <a:srgbClr val="EFEEE9"/>
                      </a:solidFill>
                      <a:prstDash val="solid"/>
                      <a:round/>
                      <a:headEnd type="none" w="med" len="med"/>
                      <a:tailEnd type="none" w="med" len="med"/>
                    </a:lnT>
                    <a:lnB w="6350" cap="flat" cmpd="sng" algn="ctr">
                      <a:solidFill>
                        <a:srgbClr val="EFEEE9"/>
                      </a:solidFill>
                      <a:prstDash val="solid"/>
                      <a:round/>
                      <a:headEnd type="none" w="med" len="med"/>
                      <a:tailEnd type="none" w="med" len="med"/>
                    </a:lnB>
                    <a:noFill/>
                  </a:tcPr>
                </a:tc>
                <a:extLst>
                  <a:ext uri="{0D108BD9-81ED-4DB2-BD59-A6C34878D82A}">
                    <a16:rowId xmlns:a16="http://schemas.microsoft.com/office/drawing/2014/main" val="3813842627"/>
                  </a:ext>
                </a:extLst>
              </a:tr>
            </a:tbl>
          </a:graphicData>
        </a:graphic>
      </p:graphicFrame>
    </p:spTree>
    <p:extLst>
      <p:ext uri="{BB962C8B-B14F-4D97-AF65-F5344CB8AC3E}">
        <p14:creationId xmlns:p14="http://schemas.microsoft.com/office/powerpoint/2010/main" val="223309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28AE6-4F4A-93D7-1DCA-7219D35F79D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01033B5-C9F4-78C6-13D8-66980CE8ECA2}"/>
              </a:ext>
            </a:extLst>
          </p:cNvPr>
          <p:cNvSpPr>
            <a:spLocks noGrp="1"/>
          </p:cNvSpPr>
          <p:nvPr>
            <p:ph type="title"/>
          </p:nvPr>
        </p:nvSpPr>
        <p:spPr/>
        <p:txBody>
          <a:bodyPr/>
          <a:lstStyle/>
          <a:p>
            <a:r>
              <a:rPr lang="en-GB" dirty="0"/>
              <a:t>Citing, but How?</a:t>
            </a:r>
          </a:p>
        </p:txBody>
      </p:sp>
      <p:sp>
        <p:nvSpPr>
          <p:cNvPr id="3" name="Inhaltsplatzhalter 2">
            <a:extLst>
              <a:ext uri="{FF2B5EF4-FFF2-40B4-BE49-F238E27FC236}">
                <a16:creationId xmlns:a16="http://schemas.microsoft.com/office/drawing/2014/main" id="{7BCD8363-4014-BD01-25FA-DA206D969D75}"/>
              </a:ext>
            </a:extLst>
          </p:cNvPr>
          <p:cNvSpPr>
            <a:spLocks noGrp="1"/>
          </p:cNvSpPr>
          <p:nvPr>
            <p:ph sz="quarter" idx="11"/>
          </p:nvPr>
        </p:nvSpPr>
        <p:spPr>
          <a:xfrm>
            <a:off x="381693" y="1052736"/>
            <a:ext cx="7370491" cy="2103472"/>
          </a:xfrm>
        </p:spPr>
        <p:txBody>
          <a:bodyPr/>
          <a:lstStyle/>
          <a:p>
            <a:pPr>
              <a:lnSpc>
                <a:spcPct val="100000"/>
              </a:lnSpc>
              <a:spcAft>
                <a:spcPts val="1000"/>
              </a:spcAft>
              <a:buNone/>
            </a:pPr>
            <a:r>
              <a:rPr lang="en-GB" b="1" dirty="0"/>
              <a:t>Missing bibliographic information:</a:t>
            </a:r>
          </a:p>
          <a:p>
            <a:pPr>
              <a:lnSpc>
                <a:spcPct val="100000"/>
              </a:lnSpc>
              <a:spcAft>
                <a:spcPts val="1000"/>
              </a:spcAft>
              <a:buNone/>
            </a:pPr>
            <a:endParaRPr lang="en-GB" b="1" dirty="0"/>
          </a:p>
          <a:p>
            <a:pPr>
              <a:lnSpc>
                <a:spcPct val="100000"/>
              </a:lnSpc>
              <a:spcAft>
                <a:spcPts val="1000"/>
              </a:spcAft>
              <a:buNone/>
            </a:pPr>
            <a:endParaRPr lang="en-GB" b="1" dirty="0"/>
          </a:p>
        </p:txBody>
      </p:sp>
      <p:sp>
        <p:nvSpPr>
          <p:cNvPr id="6" name="Textplatzhalter 5">
            <a:extLst>
              <a:ext uri="{FF2B5EF4-FFF2-40B4-BE49-F238E27FC236}">
                <a16:creationId xmlns:a16="http://schemas.microsoft.com/office/drawing/2014/main" id="{CF7FEC42-C0B8-850B-144F-5CA255CFE9D5}"/>
              </a:ext>
            </a:extLst>
          </p:cNvPr>
          <p:cNvSpPr>
            <a:spLocks noGrp="1"/>
          </p:cNvSpPr>
          <p:nvPr>
            <p:ph type="body" sz="quarter" idx="12"/>
          </p:nvPr>
        </p:nvSpPr>
        <p:spPr/>
        <p:txBody>
          <a:bodyPr/>
          <a:lstStyle/>
          <a:p>
            <a:endParaRPr lang="en-GB" dirty="0"/>
          </a:p>
        </p:txBody>
      </p:sp>
      <p:sp>
        <p:nvSpPr>
          <p:cNvPr id="5" name="Pfeil nach rechts 4">
            <a:extLst>
              <a:ext uri="{FF2B5EF4-FFF2-40B4-BE49-F238E27FC236}">
                <a16:creationId xmlns:a16="http://schemas.microsoft.com/office/drawing/2014/main" id="{AC5600B2-43A2-8C71-E179-744646329BD2}"/>
              </a:ext>
            </a:extLst>
          </p:cNvPr>
          <p:cNvSpPr/>
          <p:nvPr/>
        </p:nvSpPr>
        <p:spPr>
          <a:xfrm>
            <a:off x="-1754197" y="1905970"/>
            <a:ext cx="1656184" cy="991752"/>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pic>
        <p:nvPicPr>
          <p:cNvPr id="4" name="Picture 2" descr="Cover of Concise Guide to APA Style, Seventh Edition (large)">
            <a:extLst>
              <a:ext uri="{FF2B5EF4-FFF2-40B4-BE49-F238E27FC236}">
                <a16:creationId xmlns:a16="http://schemas.microsoft.com/office/drawing/2014/main" id="{17D4AB4D-C7A4-CDB6-B77F-57D3B828E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5573" y="1340768"/>
            <a:ext cx="3190875" cy="45243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le 6">
            <a:extLst>
              <a:ext uri="{FF2B5EF4-FFF2-40B4-BE49-F238E27FC236}">
                <a16:creationId xmlns:a16="http://schemas.microsoft.com/office/drawing/2014/main" id="{B8ABF07F-BE56-E26A-1978-DB0E931A23B6}"/>
              </a:ext>
            </a:extLst>
          </p:cNvPr>
          <p:cNvGraphicFramePr>
            <a:graphicFrameLocks noGrp="1"/>
          </p:cNvGraphicFramePr>
          <p:nvPr>
            <p:extLst>
              <p:ext uri="{D42A27DB-BD31-4B8C-83A1-F6EECF244321}">
                <p14:modId xmlns:p14="http://schemas.microsoft.com/office/powerpoint/2010/main" val="2037616109"/>
              </p:ext>
            </p:extLst>
          </p:nvPr>
        </p:nvGraphicFramePr>
        <p:xfrm>
          <a:off x="360040" y="1907310"/>
          <a:ext cx="6002340" cy="731520"/>
        </p:xfrm>
        <a:graphic>
          <a:graphicData uri="http://schemas.openxmlformats.org/drawingml/2006/table">
            <a:tbl>
              <a:tblPr/>
              <a:tblGrid>
                <a:gridCol w="1249812">
                  <a:extLst>
                    <a:ext uri="{9D8B030D-6E8A-4147-A177-3AD203B41FA5}">
                      <a16:colId xmlns:a16="http://schemas.microsoft.com/office/drawing/2014/main" val="355492049"/>
                    </a:ext>
                  </a:extLst>
                </a:gridCol>
                <a:gridCol w="4752528">
                  <a:extLst>
                    <a:ext uri="{9D8B030D-6E8A-4147-A177-3AD203B41FA5}">
                      <a16:colId xmlns:a16="http://schemas.microsoft.com/office/drawing/2014/main" val="920322010"/>
                    </a:ext>
                  </a:extLst>
                </a:gridCol>
              </a:tblGrid>
              <a:tr h="154847">
                <a:tc>
                  <a:txBody>
                    <a:bodyPr/>
                    <a:lstStyle/>
                    <a:p>
                      <a:pPr fontAlgn="t"/>
                      <a:r>
                        <a:rPr lang="de-AT" u="none" strike="noStrike">
                          <a:solidFill>
                            <a:srgbClr val="1F80E8"/>
                          </a:solidFill>
                          <a:effectLst/>
                          <a:hlinkClick r:id="rId4"/>
                        </a:rPr>
                        <a:t>No author</a:t>
                      </a:r>
                      <a:endParaRPr lang="de-AT">
                        <a:effectLst/>
                      </a:endParaRPr>
                    </a:p>
                  </a:txBody>
                  <a:tcPr>
                    <a:lnL>
                      <a:noFill/>
                    </a:lnL>
                    <a:lnR>
                      <a:noFill/>
                    </a:lnR>
                    <a:lnT>
                      <a:noFill/>
                    </a:lnT>
                    <a:lnB w="6350" cap="flat" cmpd="sng" algn="ctr">
                      <a:solidFill>
                        <a:srgbClr val="EFEEE9"/>
                      </a:solidFill>
                      <a:prstDash val="solid"/>
                      <a:round/>
                      <a:headEnd type="none" w="med" len="med"/>
                      <a:tailEnd type="none" w="med" len="med"/>
                    </a:lnB>
                    <a:noFill/>
                  </a:tcPr>
                </a:tc>
                <a:tc>
                  <a:txBody>
                    <a:bodyPr/>
                    <a:lstStyle/>
                    <a:p>
                      <a:pPr fontAlgn="t"/>
                      <a:r>
                        <a:rPr lang="en-US">
                          <a:effectLst/>
                        </a:rPr>
                        <a:t>Use title in place of author.</a:t>
                      </a:r>
                    </a:p>
                  </a:txBody>
                  <a:tcPr>
                    <a:lnL>
                      <a:noFill/>
                    </a:lnL>
                    <a:lnR>
                      <a:noFill/>
                    </a:lnR>
                    <a:lnT>
                      <a:noFill/>
                    </a:lnT>
                    <a:lnB w="6350" cap="flat" cmpd="sng" algn="ctr">
                      <a:solidFill>
                        <a:srgbClr val="EFEEE9"/>
                      </a:solidFill>
                      <a:prstDash val="solid"/>
                      <a:round/>
                      <a:headEnd type="none" w="med" len="med"/>
                      <a:tailEnd type="none" w="med" len="med"/>
                    </a:lnB>
                    <a:noFill/>
                  </a:tcPr>
                </a:tc>
                <a:extLst>
                  <a:ext uri="{0D108BD9-81ED-4DB2-BD59-A6C34878D82A}">
                    <a16:rowId xmlns:a16="http://schemas.microsoft.com/office/drawing/2014/main" val="1978192595"/>
                  </a:ext>
                </a:extLst>
              </a:tr>
              <a:tr h="154847">
                <a:tc>
                  <a:txBody>
                    <a:bodyPr/>
                    <a:lstStyle/>
                    <a:p>
                      <a:pPr fontAlgn="t"/>
                      <a:r>
                        <a:rPr lang="de-AT" u="none" strike="noStrike">
                          <a:solidFill>
                            <a:srgbClr val="1F80E8"/>
                          </a:solidFill>
                          <a:effectLst/>
                          <a:hlinkClick r:id="rId5"/>
                        </a:rPr>
                        <a:t>No date</a:t>
                      </a:r>
                      <a:endParaRPr lang="de-AT">
                        <a:effectLst/>
                      </a:endParaRPr>
                    </a:p>
                  </a:txBody>
                  <a:tcPr>
                    <a:lnL>
                      <a:noFill/>
                    </a:lnL>
                    <a:lnR>
                      <a:noFill/>
                    </a:lnR>
                    <a:lnT w="6350" cap="flat" cmpd="sng" algn="ctr">
                      <a:solidFill>
                        <a:srgbClr val="EFEEE9"/>
                      </a:solidFill>
                      <a:prstDash val="solid"/>
                      <a:round/>
                      <a:headEnd type="none" w="med" len="med"/>
                      <a:tailEnd type="none" w="med" len="med"/>
                    </a:lnT>
                    <a:lnB w="6350" cap="flat" cmpd="sng" algn="ctr">
                      <a:solidFill>
                        <a:srgbClr val="EFEEE9"/>
                      </a:solidFill>
                      <a:prstDash val="solid"/>
                      <a:round/>
                      <a:headEnd type="none" w="med" len="med"/>
                      <a:tailEnd type="none" w="med" len="med"/>
                    </a:lnB>
                    <a:noFill/>
                  </a:tcPr>
                </a:tc>
                <a:tc>
                  <a:txBody>
                    <a:bodyPr/>
                    <a:lstStyle/>
                    <a:p>
                      <a:pPr fontAlgn="t"/>
                      <a:r>
                        <a:rPr lang="en-US" dirty="0">
                          <a:effectLst/>
                        </a:rPr>
                        <a:t>Use “n.d.” (“no date”) in place of date.</a:t>
                      </a:r>
                    </a:p>
                  </a:txBody>
                  <a:tcPr>
                    <a:lnL>
                      <a:noFill/>
                    </a:lnL>
                    <a:lnR>
                      <a:noFill/>
                    </a:lnR>
                    <a:lnT w="6350" cap="flat" cmpd="sng" algn="ctr">
                      <a:solidFill>
                        <a:srgbClr val="EFEEE9"/>
                      </a:solidFill>
                      <a:prstDash val="solid"/>
                      <a:round/>
                      <a:headEnd type="none" w="med" len="med"/>
                      <a:tailEnd type="none" w="med" len="med"/>
                    </a:lnT>
                    <a:lnB w="6350" cap="flat" cmpd="sng" algn="ctr">
                      <a:solidFill>
                        <a:srgbClr val="EFEEE9"/>
                      </a:solidFill>
                      <a:prstDash val="solid"/>
                      <a:round/>
                      <a:headEnd type="none" w="med" len="med"/>
                      <a:tailEnd type="none" w="med" len="med"/>
                    </a:lnB>
                    <a:noFill/>
                  </a:tcPr>
                </a:tc>
                <a:extLst>
                  <a:ext uri="{0D108BD9-81ED-4DB2-BD59-A6C34878D82A}">
                    <a16:rowId xmlns:a16="http://schemas.microsoft.com/office/drawing/2014/main" val="3813842627"/>
                  </a:ext>
                </a:extLst>
              </a:tr>
            </a:tbl>
          </a:graphicData>
        </a:graphic>
      </p:graphicFrame>
      <p:pic>
        <p:nvPicPr>
          <p:cNvPr id="9" name="Grafik 8">
            <a:extLst>
              <a:ext uri="{FF2B5EF4-FFF2-40B4-BE49-F238E27FC236}">
                <a16:creationId xmlns:a16="http://schemas.microsoft.com/office/drawing/2014/main" id="{1459E3C5-0CA0-728D-912C-1EB59C506DFC}"/>
              </a:ext>
            </a:extLst>
          </p:cNvPr>
          <p:cNvPicPr>
            <a:picLocks noChangeAspect="1"/>
          </p:cNvPicPr>
          <p:nvPr/>
        </p:nvPicPr>
        <p:blipFill>
          <a:blip r:embed="rId6"/>
          <a:stretch>
            <a:fillRect/>
          </a:stretch>
        </p:blipFill>
        <p:spPr>
          <a:xfrm>
            <a:off x="404786" y="2921527"/>
            <a:ext cx="4135045" cy="3012125"/>
          </a:xfrm>
          <a:prstGeom prst="rect">
            <a:avLst/>
          </a:prstGeom>
        </p:spPr>
      </p:pic>
    </p:spTree>
    <p:extLst>
      <p:ext uri="{BB962C8B-B14F-4D97-AF65-F5344CB8AC3E}">
        <p14:creationId xmlns:p14="http://schemas.microsoft.com/office/powerpoint/2010/main" val="10521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8D2EBD-7B03-A04C-09FE-64D735F8288F}"/>
              </a:ext>
            </a:extLst>
          </p:cNvPr>
          <p:cNvSpPr>
            <a:spLocks noGrp="1"/>
          </p:cNvSpPr>
          <p:nvPr>
            <p:ph type="title"/>
          </p:nvPr>
        </p:nvSpPr>
        <p:spPr/>
        <p:txBody>
          <a:bodyPr/>
          <a:lstStyle/>
          <a:p>
            <a:r>
              <a:rPr lang="en-GB" dirty="0"/>
              <a:t>Quality Criteria in Science</a:t>
            </a:r>
          </a:p>
        </p:txBody>
      </p:sp>
      <p:pic>
        <p:nvPicPr>
          <p:cNvPr id="6" name="Inhaltsplatzhalter 5">
            <a:extLst>
              <a:ext uri="{FF2B5EF4-FFF2-40B4-BE49-F238E27FC236}">
                <a16:creationId xmlns:a16="http://schemas.microsoft.com/office/drawing/2014/main" id="{988E77C8-3486-B586-54FC-13EBEBF446FD}"/>
              </a:ext>
            </a:extLst>
          </p:cNvPr>
          <p:cNvPicPr>
            <a:picLocks noGrp="1" noChangeAspect="1"/>
          </p:cNvPicPr>
          <p:nvPr>
            <p:ph sz="quarter" idx="11"/>
          </p:nvPr>
        </p:nvPicPr>
        <p:blipFill>
          <a:blip r:embed="rId2"/>
          <a:stretch>
            <a:fillRect/>
          </a:stretch>
        </p:blipFill>
        <p:spPr>
          <a:xfrm>
            <a:off x="2245596" y="538100"/>
            <a:ext cx="9817758" cy="5699212"/>
          </a:xfrm>
          <a:prstGeom prst="rect">
            <a:avLst/>
          </a:prstGeom>
        </p:spPr>
      </p:pic>
      <p:sp>
        <p:nvSpPr>
          <p:cNvPr id="4" name="Textplatzhalter 3">
            <a:extLst>
              <a:ext uri="{FF2B5EF4-FFF2-40B4-BE49-F238E27FC236}">
                <a16:creationId xmlns:a16="http://schemas.microsoft.com/office/drawing/2014/main" id="{AAA6F5CE-D938-452B-578A-640344E8BAC1}"/>
              </a:ext>
            </a:extLst>
          </p:cNvPr>
          <p:cNvSpPr>
            <a:spLocks noGrp="1"/>
          </p:cNvSpPr>
          <p:nvPr>
            <p:ph type="body" sz="quarter" idx="12"/>
          </p:nvPr>
        </p:nvSpPr>
        <p:spPr/>
        <p:txBody>
          <a:bodyPr/>
          <a:lstStyle/>
          <a:p>
            <a:r>
              <a:rPr lang="en-GB"/>
              <a:t>( cf. Balzert et al. 2008:8ff.)</a:t>
            </a:r>
            <a:endParaRPr lang="en-GB" dirty="0"/>
          </a:p>
        </p:txBody>
      </p:sp>
    </p:spTree>
    <p:extLst>
      <p:ext uri="{BB962C8B-B14F-4D97-AF65-F5344CB8AC3E}">
        <p14:creationId xmlns:p14="http://schemas.microsoft.com/office/powerpoint/2010/main" val="90920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Location of Citations in a Scientific Paper</a:t>
            </a:r>
          </a:p>
        </p:txBody>
      </p:sp>
      <p:sp>
        <p:nvSpPr>
          <p:cNvPr id="7" name="Inhaltsplatzhalter 6"/>
          <p:cNvSpPr>
            <a:spLocks noGrp="1"/>
          </p:cNvSpPr>
          <p:nvPr>
            <p:ph sz="quarter" idx="11"/>
          </p:nvPr>
        </p:nvSpPr>
        <p:spPr/>
        <p:txBody>
          <a:bodyPr/>
          <a:lstStyle/>
          <a:p>
            <a:endParaRPr lang="en-GB" dirty="0"/>
          </a:p>
        </p:txBody>
      </p:sp>
      <p:sp>
        <p:nvSpPr>
          <p:cNvPr id="4" name="Textplatzhalter 3"/>
          <p:cNvSpPr>
            <a:spLocks noGrp="1"/>
          </p:cNvSpPr>
          <p:nvPr>
            <p:ph type="body" sz="quarter" idx="12"/>
          </p:nvPr>
        </p:nvSpPr>
        <p:spPr/>
        <p:txBody>
          <a:bodyPr/>
          <a:lstStyle/>
          <a:p>
            <a:r>
              <a:rPr lang="en-GB"/>
              <a:t>(Heesen 2010: 30)</a:t>
            </a:r>
            <a:endParaRPr lang="en-GB" dirty="0"/>
          </a:p>
        </p:txBody>
      </p:sp>
      <p:pic>
        <p:nvPicPr>
          <p:cNvPr id="5" name="Picture 5" descr="Scannen000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173744" y="768826"/>
            <a:ext cx="8098720" cy="5612503"/>
          </a:xfrm>
          <a:prstGeom prst="rect">
            <a:avLst/>
          </a:prstGeom>
          <a:noFill/>
          <a:ln w="9525">
            <a:noFill/>
            <a:miter lim="800000"/>
            <a:headEnd/>
            <a:tailEnd/>
          </a:ln>
        </p:spPr>
      </p:pic>
      <p:sp>
        <p:nvSpPr>
          <p:cNvPr id="8" name="Pfeil nach links 7"/>
          <p:cNvSpPr/>
          <p:nvPr/>
        </p:nvSpPr>
        <p:spPr>
          <a:xfrm>
            <a:off x="7968208" y="2780928"/>
            <a:ext cx="2304256" cy="864096"/>
          </a:xfrm>
          <a:prstGeom prst="lef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en-GB" b="1" dirty="0">
                <a:solidFill>
                  <a:schemeClr val="lt1"/>
                </a:solidFill>
              </a:rPr>
              <a:t>Short references</a:t>
            </a:r>
          </a:p>
        </p:txBody>
      </p:sp>
      <p:sp>
        <p:nvSpPr>
          <p:cNvPr id="9" name="Pfeil nach links 8"/>
          <p:cNvSpPr/>
          <p:nvPr/>
        </p:nvSpPr>
        <p:spPr>
          <a:xfrm>
            <a:off x="8976320" y="1844824"/>
            <a:ext cx="2304256" cy="864096"/>
          </a:xfrm>
          <a:prstGeom prst="lef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en-GB" b="1" dirty="0"/>
              <a:t>     </a:t>
            </a:r>
            <a:r>
              <a:rPr lang="en-GB" b="1"/>
              <a:t>Long citation</a:t>
            </a:r>
            <a:endParaRPr lang="en-GB" b="1" dirty="0"/>
          </a:p>
        </p:txBody>
      </p:sp>
    </p:spTree>
    <p:extLst>
      <p:ext uri="{BB962C8B-B14F-4D97-AF65-F5344CB8AC3E}">
        <p14:creationId xmlns:p14="http://schemas.microsoft.com/office/powerpoint/2010/main" val="3170766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Where are the Short References placed in the Text?</a:t>
            </a:r>
          </a:p>
        </p:txBody>
      </p:sp>
      <p:sp>
        <p:nvSpPr>
          <p:cNvPr id="3" name="Inhaltsplatzhalter 2"/>
          <p:cNvSpPr>
            <a:spLocks noGrp="1"/>
          </p:cNvSpPr>
          <p:nvPr>
            <p:ph sz="quarter" idx="11"/>
          </p:nvPr>
        </p:nvSpPr>
        <p:spPr>
          <a:xfrm>
            <a:off x="407368" y="1052736"/>
            <a:ext cx="7796120" cy="4968552"/>
          </a:xfrm>
        </p:spPr>
        <p:txBody>
          <a:bodyPr/>
          <a:lstStyle/>
          <a:p>
            <a:pPr>
              <a:spcBef>
                <a:spcPts val="1800"/>
              </a:spcBef>
            </a:pPr>
            <a:r>
              <a:rPr lang="en-GB" b="1" dirty="0"/>
              <a:t>Following </a:t>
            </a:r>
            <a:r>
              <a:rPr lang="en-GB" dirty="0"/>
              <a:t>the (partial) sentence to which the source reference refers</a:t>
            </a:r>
          </a:p>
          <a:p>
            <a:pPr>
              <a:spcBef>
                <a:spcPts val="1800"/>
              </a:spcBef>
            </a:pPr>
            <a:r>
              <a:rPr lang="en-GB" dirty="0"/>
              <a:t>For </a:t>
            </a:r>
            <a:r>
              <a:rPr lang="en-GB" b="1" dirty="0"/>
              <a:t>numbers </a:t>
            </a:r>
            <a:r>
              <a:rPr lang="en-GB" dirty="0"/>
              <a:t>(→ secondary data): immediately afterwards</a:t>
            </a:r>
          </a:p>
          <a:p>
            <a:pPr>
              <a:spcBef>
                <a:spcPts val="1800"/>
              </a:spcBef>
            </a:pPr>
            <a:r>
              <a:rPr lang="en-GB" dirty="0"/>
              <a:t>Reference to a longer paragraph whose content is taken from a work: </a:t>
            </a:r>
            <a:r>
              <a:rPr lang="en-GB" b="1" dirty="0"/>
              <a:t>End or beginning </a:t>
            </a:r>
            <a:r>
              <a:rPr lang="en-GB" dirty="0"/>
              <a:t>of the paragraph</a:t>
            </a:r>
          </a:p>
          <a:p>
            <a:pPr lvl="1">
              <a:spcBef>
                <a:spcPts val="1800"/>
              </a:spcBef>
            </a:pPr>
            <a:r>
              <a:rPr lang="en-GB" sz="2000" dirty="0"/>
              <a:t>In the following, I draw on Otto Kleiner's account, </a:t>
            </a:r>
            <a:br>
              <a:rPr lang="en-GB" sz="2000" dirty="0"/>
            </a:br>
            <a:r>
              <a:rPr lang="en-GB" sz="2000" dirty="0"/>
              <a:t>who points out that ... (Kleiner 1939:23-77).</a:t>
            </a:r>
          </a:p>
          <a:p>
            <a:pPr lvl="1">
              <a:spcBef>
                <a:spcPts val="1800"/>
              </a:spcBef>
            </a:pPr>
            <a:r>
              <a:rPr lang="en-GB" sz="2000" dirty="0"/>
              <a:t>As Kleiner </a:t>
            </a:r>
            <a:r>
              <a:rPr lang="en-GB" sz="2000" dirty="0">
                <a:solidFill>
                  <a:prstClr val="black"/>
                </a:solidFill>
              </a:rPr>
              <a:t>(1939:23-77) on the concept of ...</a:t>
            </a:r>
            <a:endParaRPr lang="en-GB" sz="2000" dirty="0"/>
          </a:p>
        </p:txBody>
      </p:sp>
      <p:sp>
        <p:nvSpPr>
          <p:cNvPr id="5" name="Textplatzhalter 4"/>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89692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Citing, but how?</a:t>
            </a:r>
            <a:endParaRPr lang="en-GB" dirty="0"/>
          </a:p>
        </p:txBody>
      </p:sp>
      <p:sp>
        <p:nvSpPr>
          <p:cNvPr id="3" name="Inhaltsplatzhalter 2"/>
          <p:cNvSpPr>
            <a:spLocks noGrp="1"/>
          </p:cNvSpPr>
          <p:nvPr>
            <p:ph sz="quarter" idx="11"/>
          </p:nvPr>
        </p:nvSpPr>
        <p:spPr/>
        <p:txBody>
          <a:bodyPr/>
          <a:lstStyle/>
          <a:p>
            <a:pPr>
              <a:lnSpc>
                <a:spcPct val="100000"/>
              </a:lnSpc>
            </a:pPr>
            <a:r>
              <a:rPr lang="en-GB" dirty="0"/>
              <a:t>Style: </a:t>
            </a:r>
            <a:r>
              <a:rPr lang="en-GB" b="1" dirty="0">
                <a:solidFill>
                  <a:srgbClr val="E37823"/>
                </a:solidFill>
              </a:rPr>
              <a:t>APA</a:t>
            </a:r>
            <a:br>
              <a:rPr lang="en-GB" b="1" dirty="0">
                <a:solidFill>
                  <a:srgbClr val="E37823"/>
                </a:solidFill>
              </a:rPr>
            </a:br>
            <a:r>
              <a:rPr lang="en-GB" b="1" dirty="0"/>
              <a:t>→ No references in footnotes</a:t>
            </a:r>
            <a:endParaRPr lang="en-GB" dirty="0"/>
          </a:p>
          <a:p>
            <a:pPr>
              <a:lnSpc>
                <a:spcPct val="100000"/>
              </a:lnSpc>
            </a:pPr>
            <a:endParaRPr lang="en-GB" sz="1050" dirty="0"/>
          </a:p>
          <a:p>
            <a:pPr>
              <a:lnSpc>
                <a:spcPct val="100000"/>
              </a:lnSpc>
              <a:buNone/>
            </a:pPr>
            <a:r>
              <a:rPr lang="en-GB" b="1" dirty="0"/>
              <a:t>Two elements of a document:</a:t>
            </a:r>
          </a:p>
          <a:p>
            <a:pPr>
              <a:lnSpc>
                <a:spcPct val="100000"/>
              </a:lnSpc>
            </a:pPr>
            <a:r>
              <a:rPr lang="en-GB" b="1" dirty="0">
                <a:solidFill>
                  <a:srgbClr val="E37823"/>
                </a:solidFill>
              </a:rPr>
              <a:t>Short references </a:t>
            </a:r>
            <a:r>
              <a:rPr lang="en-GB" dirty="0"/>
              <a:t>in continuous text</a:t>
            </a:r>
          </a:p>
          <a:p>
            <a:pPr lvl="1">
              <a:lnSpc>
                <a:spcPct val="100000"/>
              </a:lnSpc>
            </a:pPr>
            <a:r>
              <a:rPr lang="en-GB" dirty="0"/>
              <a:t>Direct quote (</a:t>
            </a:r>
            <a:r>
              <a:rPr lang="en-GB" dirty="0" err="1"/>
              <a:t>Musterfrau</a:t>
            </a:r>
            <a:r>
              <a:rPr lang="en-GB" dirty="0"/>
              <a:t> 2000: 11).</a:t>
            </a:r>
          </a:p>
          <a:p>
            <a:pPr lvl="1">
              <a:lnSpc>
                <a:spcPct val="100000"/>
              </a:lnSpc>
            </a:pPr>
            <a:r>
              <a:rPr lang="en-GB" dirty="0"/>
              <a:t>Indirect quotation (</a:t>
            </a:r>
            <a:r>
              <a:rPr lang="en-GB" dirty="0" err="1"/>
              <a:t>Mustermann</a:t>
            </a:r>
            <a:r>
              <a:rPr lang="en-GB" dirty="0"/>
              <a:t> 2000: 12). </a:t>
            </a:r>
            <a:endParaRPr lang="en-GB" b="1" dirty="0"/>
          </a:p>
          <a:p>
            <a:pPr>
              <a:lnSpc>
                <a:spcPct val="100000"/>
              </a:lnSpc>
            </a:pPr>
            <a:endParaRPr lang="en-GB" sz="1050" dirty="0"/>
          </a:p>
          <a:p>
            <a:pPr>
              <a:lnSpc>
                <a:spcPct val="100000"/>
              </a:lnSpc>
            </a:pPr>
            <a:r>
              <a:rPr lang="en-GB" b="1" dirty="0">
                <a:solidFill>
                  <a:srgbClr val="E37823"/>
                </a:solidFill>
              </a:rPr>
              <a:t>Long citation </a:t>
            </a:r>
            <a:r>
              <a:rPr lang="en-GB" dirty="0"/>
              <a:t>("Bibliographic reference") in the list of sources:</a:t>
            </a:r>
          </a:p>
          <a:p>
            <a:pPr lvl="1">
              <a:lnSpc>
                <a:spcPct val="100000"/>
              </a:lnSpc>
            </a:pPr>
            <a:r>
              <a:rPr lang="en-GB" dirty="0" err="1"/>
              <a:t>Musterfrau</a:t>
            </a:r>
            <a:r>
              <a:rPr lang="en-GB" dirty="0"/>
              <a:t>, M. (2000): Title. Place, Publisher.</a:t>
            </a:r>
          </a:p>
        </p:txBody>
      </p:sp>
      <p:sp>
        <p:nvSpPr>
          <p:cNvPr id="6" name="Textplatzhalter 5"/>
          <p:cNvSpPr>
            <a:spLocks noGrp="1"/>
          </p:cNvSpPr>
          <p:nvPr>
            <p:ph type="body" sz="quarter" idx="12"/>
          </p:nvPr>
        </p:nvSpPr>
        <p:spPr/>
        <p:txBody>
          <a:bodyPr/>
          <a:lstStyle/>
          <a:p>
            <a:endParaRPr lang="en-GB" dirty="0"/>
          </a:p>
        </p:txBody>
      </p:sp>
      <p:sp>
        <p:nvSpPr>
          <p:cNvPr id="5" name="Pfeil nach rechts 4"/>
          <p:cNvSpPr/>
          <p:nvPr/>
        </p:nvSpPr>
        <p:spPr>
          <a:xfrm>
            <a:off x="-1032792" y="2983197"/>
            <a:ext cx="1656184" cy="991752"/>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3739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Components of a scient. thesis</a:t>
            </a:r>
            <a:endParaRPr lang="en-GB" dirty="0"/>
          </a:p>
        </p:txBody>
      </p:sp>
      <p:sp>
        <p:nvSpPr>
          <p:cNvPr id="7" name="Inhaltsplatzhalter 6"/>
          <p:cNvSpPr>
            <a:spLocks noGrp="1"/>
          </p:cNvSpPr>
          <p:nvPr>
            <p:ph sz="quarter" idx="11"/>
          </p:nvPr>
        </p:nvSpPr>
        <p:spPr/>
        <p:txBody>
          <a:bodyPr/>
          <a:lstStyle/>
          <a:p>
            <a:endParaRPr lang="en-GB" dirty="0"/>
          </a:p>
        </p:txBody>
      </p:sp>
      <p:sp>
        <p:nvSpPr>
          <p:cNvPr id="4" name="Textplatzhalter 3"/>
          <p:cNvSpPr>
            <a:spLocks noGrp="1"/>
          </p:cNvSpPr>
          <p:nvPr>
            <p:ph type="body" sz="quarter" idx="12"/>
          </p:nvPr>
        </p:nvSpPr>
        <p:spPr/>
        <p:txBody>
          <a:bodyPr/>
          <a:lstStyle/>
          <a:p>
            <a:r>
              <a:rPr lang="en-GB"/>
              <a:t>(Heesen 2010: 30)</a:t>
            </a:r>
            <a:endParaRPr lang="en-GB" dirty="0"/>
          </a:p>
        </p:txBody>
      </p:sp>
      <p:pic>
        <p:nvPicPr>
          <p:cNvPr id="5" name="Picture 5" descr="Scannen000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173744" y="768826"/>
            <a:ext cx="8098720" cy="5612503"/>
          </a:xfrm>
          <a:prstGeom prst="rect">
            <a:avLst/>
          </a:prstGeom>
          <a:noFill/>
          <a:ln w="9525">
            <a:noFill/>
            <a:miter lim="800000"/>
            <a:headEnd/>
            <a:tailEnd/>
          </a:ln>
        </p:spPr>
      </p:pic>
      <p:sp>
        <p:nvSpPr>
          <p:cNvPr id="8" name="Pfeil nach links 7"/>
          <p:cNvSpPr/>
          <p:nvPr/>
        </p:nvSpPr>
        <p:spPr>
          <a:xfrm>
            <a:off x="7968208" y="2780928"/>
            <a:ext cx="2304256" cy="864096"/>
          </a:xfrm>
          <a:prstGeom prst="lef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r>
              <a:rPr lang="en-GB" b="1" dirty="0"/>
              <a:t>Short references</a:t>
            </a:r>
            <a:endParaRPr lang="en-GB" b="1" dirty="0">
              <a:solidFill>
                <a:schemeClr val="lt1"/>
              </a:solidFill>
            </a:endParaRPr>
          </a:p>
        </p:txBody>
      </p:sp>
      <p:sp>
        <p:nvSpPr>
          <p:cNvPr id="9" name="Pfeil nach links 8"/>
          <p:cNvSpPr/>
          <p:nvPr/>
        </p:nvSpPr>
        <p:spPr>
          <a:xfrm>
            <a:off x="8976320" y="1844824"/>
            <a:ext cx="2304256" cy="864096"/>
          </a:xfrm>
          <a:prstGeom prst="leftArrow">
            <a:avLst/>
          </a:prstGeom>
          <a:solidFill>
            <a:srgbClr val="F79646">
              <a:alpha val="50196"/>
            </a:srgbClr>
          </a:solidFill>
          <a:ln>
            <a:prstDash val="sysDot"/>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r>
              <a:rPr lang="en-GB">
                <a:solidFill>
                  <a:schemeClr val="lt1"/>
                </a:solidFill>
              </a:rPr>
              <a:t>     Long quotes</a:t>
            </a:r>
            <a:endParaRPr lang="en-GB" dirty="0">
              <a:solidFill>
                <a:schemeClr val="lt1"/>
              </a:solidFill>
            </a:endParaRPr>
          </a:p>
        </p:txBody>
      </p:sp>
    </p:spTree>
    <p:extLst>
      <p:ext uri="{BB962C8B-B14F-4D97-AF65-F5344CB8AC3E}">
        <p14:creationId xmlns:p14="http://schemas.microsoft.com/office/powerpoint/2010/main" val="3000001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And Footnotes?</a:t>
            </a:r>
          </a:p>
        </p:txBody>
      </p:sp>
      <p:sp>
        <p:nvSpPr>
          <p:cNvPr id="3" name="Inhaltsplatzhalter 2"/>
          <p:cNvSpPr>
            <a:spLocks noGrp="1"/>
          </p:cNvSpPr>
          <p:nvPr>
            <p:ph sz="quarter" idx="11"/>
          </p:nvPr>
        </p:nvSpPr>
        <p:spPr>
          <a:xfrm>
            <a:off x="7392144" y="1181512"/>
            <a:ext cx="3130168" cy="4968552"/>
          </a:xfrm>
        </p:spPr>
        <p:txBody>
          <a:bodyPr/>
          <a:lstStyle/>
          <a:p>
            <a:pPr marL="0" indent="0">
              <a:buNone/>
            </a:pPr>
            <a:r>
              <a:rPr lang="en-GB" b="1" dirty="0">
                <a:solidFill>
                  <a:srgbClr val="E37823"/>
                </a:solidFill>
              </a:rPr>
              <a:t>→ Footnotes = supplement to the argumentation</a:t>
            </a:r>
          </a:p>
        </p:txBody>
      </p:sp>
      <p:sp>
        <p:nvSpPr>
          <p:cNvPr id="4" name="Textplatzhalter 3"/>
          <p:cNvSpPr>
            <a:spLocks noGrp="1"/>
          </p:cNvSpPr>
          <p:nvPr>
            <p:ph type="body" sz="quarter" idx="12"/>
          </p:nvPr>
        </p:nvSpPr>
        <p:spPr/>
        <p:txBody>
          <a:bodyPr/>
          <a:lstStyle/>
          <a:p>
            <a:r>
              <a:rPr lang="en-GB"/>
              <a:t>http://www.kreisgymnasium-neuenburg.de/images/665.png</a:t>
            </a:r>
            <a:endParaRPr lang="en-GB" dirty="0"/>
          </a:p>
        </p:txBody>
      </p:sp>
      <p:pic>
        <p:nvPicPr>
          <p:cNvPr id="32770" name="Picture 2" descr="http://www.kreisgymnasium-neuenburg.de/images/665.png"/>
          <p:cNvPicPr>
            <a:picLocks noChangeAspect="1" noChangeArrowheads="1"/>
          </p:cNvPicPr>
          <p:nvPr/>
        </p:nvPicPr>
        <p:blipFill>
          <a:blip r:embed="rId3"/>
          <a:srcRect/>
          <a:stretch>
            <a:fillRect/>
          </a:stretch>
        </p:blipFill>
        <p:spPr bwMode="auto">
          <a:xfrm>
            <a:off x="1586026" y="1700808"/>
            <a:ext cx="5590095" cy="4248472"/>
          </a:xfrm>
          <a:prstGeom prst="rect">
            <a:avLst/>
          </a:prstGeom>
          <a:noFill/>
        </p:spPr>
      </p:pic>
      <p:sp>
        <p:nvSpPr>
          <p:cNvPr id="6" name="Textfeld 5"/>
          <p:cNvSpPr txBox="1"/>
          <p:nvPr/>
        </p:nvSpPr>
        <p:spPr>
          <a:xfrm>
            <a:off x="2999656" y="548680"/>
            <a:ext cx="2592288" cy="5386090"/>
          </a:xfrm>
          <a:prstGeom prst="rect">
            <a:avLst/>
          </a:prstGeom>
          <a:noFill/>
        </p:spPr>
        <p:txBody>
          <a:bodyPr wrap="square" rtlCol="0">
            <a:spAutoFit/>
          </a:bodyPr>
          <a:lstStyle/>
          <a:p>
            <a:r>
              <a:rPr lang="en-GB" sz="34400" dirty="0">
                <a:solidFill>
                  <a:srgbClr val="E37823"/>
                </a:solidFill>
                <a:latin typeface="+mn-lt"/>
              </a:rPr>
              <a:t>X</a:t>
            </a:r>
          </a:p>
        </p:txBody>
      </p:sp>
    </p:spTree>
    <p:extLst>
      <p:ext uri="{BB962C8B-B14F-4D97-AF65-F5344CB8AC3E}">
        <p14:creationId xmlns:p14="http://schemas.microsoft.com/office/powerpoint/2010/main" val="79927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Why footnotes?</a:t>
            </a:r>
            <a:endParaRPr lang="en-GB" dirty="0"/>
          </a:p>
        </p:txBody>
      </p:sp>
      <p:sp>
        <p:nvSpPr>
          <p:cNvPr id="3" name="Inhaltsplatzhalter 2"/>
          <p:cNvSpPr>
            <a:spLocks noGrp="1"/>
          </p:cNvSpPr>
          <p:nvPr>
            <p:ph sz="quarter" idx="11"/>
          </p:nvPr>
        </p:nvSpPr>
        <p:spPr/>
        <p:txBody>
          <a:bodyPr/>
          <a:lstStyle/>
          <a:p>
            <a:pPr marL="0" indent="0">
              <a:lnSpc>
                <a:spcPct val="150000"/>
              </a:lnSpc>
              <a:buNone/>
            </a:pPr>
            <a:r>
              <a:rPr lang="en-GB" sz="2800" dirty="0">
                <a:latin typeface="+mj-lt"/>
                <a:cs typeface="Courier New" pitchFamily="49" charset="0"/>
              </a:rPr>
              <a:t>"Footnotes [... can be used] to correct statements in the text. You are sure of your case, but you also realise that </a:t>
            </a:r>
            <a:r>
              <a:rPr lang="en-GB" sz="2800" b="1" dirty="0">
                <a:latin typeface="+mj-lt"/>
                <a:cs typeface="Courier New" pitchFamily="49" charset="0"/>
              </a:rPr>
              <a:t>others disagree</a:t>
            </a:r>
            <a:r>
              <a:rPr lang="en-GB" sz="2800" dirty="0">
                <a:latin typeface="+mj-lt"/>
                <a:cs typeface="Courier New" pitchFamily="49" charset="0"/>
              </a:rPr>
              <a:t>, or you believe that </a:t>
            </a:r>
            <a:r>
              <a:rPr lang="en-GB" sz="2800" b="1" dirty="0">
                <a:latin typeface="+mj-lt"/>
                <a:cs typeface="Courier New" pitchFamily="49" charset="0"/>
              </a:rPr>
              <a:t>objections to your findings </a:t>
            </a:r>
            <a:r>
              <a:rPr lang="en-GB" sz="2800" dirty="0">
                <a:latin typeface="+mj-lt"/>
                <a:cs typeface="Courier New" pitchFamily="49" charset="0"/>
              </a:rPr>
              <a:t>could be raised from a certain point of view. In this case, it is not only a matter of scientific fairness, but also </a:t>
            </a:r>
            <a:r>
              <a:rPr lang="en-GB" sz="2800" b="1" dirty="0">
                <a:solidFill>
                  <a:srgbClr val="E37823"/>
                </a:solidFill>
                <a:latin typeface="+mj-lt"/>
                <a:cs typeface="Courier New" pitchFamily="49" charset="0"/>
              </a:rPr>
              <a:t>a sign of a critical attitude to point out such limitations in a comment.</a:t>
            </a:r>
            <a:r>
              <a:rPr lang="en-GB" sz="2800" dirty="0">
                <a:latin typeface="+mj-lt"/>
                <a:cs typeface="Courier New" pitchFamily="49" charset="0"/>
              </a:rPr>
              <a:t>"</a:t>
            </a:r>
            <a:br>
              <a:rPr lang="en-GB" sz="2800" dirty="0">
                <a:latin typeface="+mj-lt"/>
                <a:cs typeface="Courier New" pitchFamily="49" charset="0"/>
              </a:rPr>
            </a:br>
            <a:r>
              <a:rPr lang="en-GB" sz="1800" dirty="0">
                <a:latin typeface="+mj-lt"/>
                <a:cs typeface="Courier New" pitchFamily="49" charset="0"/>
              </a:rPr>
              <a:t>(Eco 1993:212, quoted in </a:t>
            </a:r>
            <a:r>
              <a:rPr lang="en-GB" sz="1800" dirty="0" err="1">
                <a:latin typeface="+mj-lt"/>
                <a:cs typeface="Courier New" pitchFamily="49" charset="0"/>
              </a:rPr>
              <a:t>Jele</a:t>
            </a:r>
            <a:r>
              <a:rPr lang="en-GB" sz="1800" dirty="0">
                <a:latin typeface="+mj-lt"/>
                <a:cs typeface="Courier New" pitchFamily="49" charset="0"/>
              </a:rPr>
              <a:t> 2006:51, emphasis KMH)</a:t>
            </a:r>
          </a:p>
          <a:p>
            <a:pPr marL="0" indent="0">
              <a:lnSpc>
                <a:spcPct val="150000"/>
              </a:lnSpc>
              <a:buNone/>
            </a:pPr>
            <a:endParaRPr lang="en-GB" sz="600" dirty="0">
              <a:latin typeface="+mj-lt"/>
              <a:cs typeface="Courier New" pitchFamily="49" charset="0"/>
            </a:endParaRPr>
          </a:p>
          <a:p>
            <a:pPr>
              <a:lnSpc>
                <a:spcPct val="150000"/>
              </a:lnSpc>
              <a:buNone/>
            </a:pPr>
            <a:r>
              <a:rPr lang="en-GB" b="1" dirty="0">
                <a:latin typeface="+mj-lt"/>
              </a:rPr>
              <a:t> 👉 Footnotes = additions, explanations &amp; digressions</a:t>
            </a:r>
          </a:p>
        </p:txBody>
      </p:sp>
      <p:sp>
        <p:nvSpPr>
          <p:cNvPr id="5" name="Textplatzhalter 4"/>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6035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How to Footnote</a:t>
            </a:r>
          </a:p>
        </p:txBody>
      </p:sp>
      <p:sp>
        <p:nvSpPr>
          <p:cNvPr id="3" name="Inhaltsplatzhalter 2"/>
          <p:cNvSpPr>
            <a:spLocks noGrp="1"/>
          </p:cNvSpPr>
          <p:nvPr>
            <p:ph sz="quarter" idx="11"/>
          </p:nvPr>
        </p:nvSpPr>
        <p:spPr/>
        <p:txBody>
          <a:bodyPr/>
          <a:lstStyle/>
          <a:p>
            <a:endParaRPr lang="en-GB" dirty="0"/>
          </a:p>
        </p:txBody>
      </p:sp>
      <p:sp>
        <p:nvSpPr>
          <p:cNvPr id="4" name="Textplatzhalter 3"/>
          <p:cNvSpPr>
            <a:spLocks noGrp="1"/>
          </p:cNvSpPr>
          <p:nvPr>
            <p:ph type="body" sz="quarter" idx="12"/>
          </p:nvPr>
        </p:nvSpPr>
        <p:spPr/>
        <p:txBody>
          <a:bodyPr/>
          <a:lstStyle/>
          <a:p>
            <a:r>
              <a:rPr lang="en-GB"/>
              <a:t>(Birkmann 2008:7; Höferl 2010:51)</a:t>
            </a:r>
            <a:endParaRPr lang="en-GB" dirty="0"/>
          </a:p>
        </p:txBody>
      </p:sp>
      <p:pic>
        <p:nvPicPr>
          <p:cNvPr id="33794" name="Picture 2"/>
          <p:cNvPicPr>
            <a:picLocks noChangeAspect="1" noChangeArrowheads="1"/>
          </p:cNvPicPr>
          <p:nvPr/>
        </p:nvPicPr>
        <p:blipFill>
          <a:blip r:embed="rId3"/>
          <a:srcRect/>
          <a:stretch>
            <a:fillRect/>
          </a:stretch>
        </p:blipFill>
        <p:spPr bwMode="auto">
          <a:xfrm>
            <a:off x="1786084" y="4063330"/>
            <a:ext cx="3714750" cy="1885950"/>
          </a:xfrm>
          <a:prstGeom prst="rect">
            <a:avLst/>
          </a:prstGeom>
          <a:noFill/>
          <a:ln w="9525">
            <a:noFill/>
            <a:miter lim="800000"/>
            <a:headEnd/>
            <a:tailEnd/>
          </a:ln>
        </p:spPr>
      </p:pic>
      <p:pic>
        <p:nvPicPr>
          <p:cNvPr id="33796" name="Picture 4"/>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856058" y="2276872"/>
            <a:ext cx="3644776" cy="1138386"/>
          </a:xfrm>
          <a:prstGeom prst="rect">
            <a:avLst/>
          </a:prstGeom>
          <a:noFill/>
          <a:ln w="9525">
            <a:noFill/>
            <a:miter lim="800000"/>
            <a:headEnd/>
            <a:tailEnd/>
          </a:ln>
        </p:spPr>
      </p:pic>
      <p:sp>
        <p:nvSpPr>
          <p:cNvPr id="9" name="Textfeld 8"/>
          <p:cNvSpPr txBox="1"/>
          <p:nvPr/>
        </p:nvSpPr>
        <p:spPr>
          <a:xfrm>
            <a:off x="7393190" y="1412777"/>
            <a:ext cx="2160240" cy="461665"/>
          </a:xfrm>
          <a:prstGeom prst="rect">
            <a:avLst/>
          </a:prstGeom>
          <a:noFill/>
        </p:spPr>
        <p:txBody>
          <a:bodyPr wrap="square" rtlCol="0">
            <a:spAutoFit/>
          </a:bodyPr>
          <a:lstStyle/>
          <a:p>
            <a:r>
              <a:rPr lang="en-GB" sz="2400" b="1" dirty="0">
                <a:latin typeface="+mn-lt"/>
              </a:rPr>
              <a:t>Page footer</a:t>
            </a:r>
          </a:p>
        </p:txBody>
      </p:sp>
      <p:pic>
        <p:nvPicPr>
          <p:cNvPr id="33797" name="Picture 5"/>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737006" y="2407146"/>
            <a:ext cx="4895498" cy="3470126"/>
          </a:xfrm>
          <a:prstGeom prst="rect">
            <a:avLst/>
          </a:prstGeom>
          <a:noFill/>
          <a:ln w="9525">
            <a:noFill/>
            <a:miter lim="800000"/>
            <a:headEnd/>
            <a:tailEnd/>
          </a:ln>
        </p:spPr>
      </p:pic>
      <p:sp>
        <p:nvSpPr>
          <p:cNvPr id="12" name="Textfeld 11"/>
          <p:cNvSpPr txBox="1"/>
          <p:nvPr/>
        </p:nvSpPr>
        <p:spPr>
          <a:xfrm>
            <a:off x="2539626" y="1412777"/>
            <a:ext cx="2160240" cy="461665"/>
          </a:xfrm>
          <a:prstGeom prst="rect">
            <a:avLst/>
          </a:prstGeom>
          <a:noFill/>
        </p:spPr>
        <p:txBody>
          <a:bodyPr wrap="square" rtlCol="0">
            <a:spAutoFit/>
          </a:bodyPr>
          <a:lstStyle/>
          <a:p>
            <a:pPr algn="ctr"/>
            <a:r>
              <a:rPr lang="en-GB" sz="2400" b="1" dirty="0">
                <a:latin typeface="+mn-lt"/>
              </a:rPr>
              <a:t>Endnote</a:t>
            </a:r>
          </a:p>
        </p:txBody>
      </p:sp>
    </p:spTree>
    <p:extLst>
      <p:ext uri="{BB962C8B-B14F-4D97-AF65-F5344CB8AC3E}">
        <p14:creationId xmlns:p14="http://schemas.microsoft.com/office/powerpoint/2010/main" val="33162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7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7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 Presentation of Findings I</a:t>
            </a:r>
            <a:endParaRPr lang="en-GB" dirty="0"/>
          </a:p>
        </p:txBody>
      </p:sp>
      <p:sp>
        <p:nvSpPr>
          <p:cNvPr id="3" name="Inhaltsplatzhalter 2"/>
          <p:cNvSpPr>
            <a:spLocks noGrp="1"/>
          </p:cNvSpPr>
          <p:nvPr>
            <p:ph sz="quarter" idx="11"/>
          </p:nvPr>
        </p:nvSpPr>
        <p:spPr/>
        <p:txBody>
          <a:bodyPr/>
          <a:lstStyle/>
          <a:p>
            <a:endParaRPr lang="en-GB" dirty="0"/>
          </a:p>
        </p:txBody>
      </p:sp>
      <p:sp>
        <p:nvSpPr>
          <p:cNvPr id="4" name="Textplatzhalter 3"/>
          <p:cNvSpPr>
            <a:spLocks noGrp="1"/>
          </p:cNvSpPr>
          <p:nvPr>
            <p:ph type="body" sz="quarter" idx="12"/>
          </p:nvPr>
        </p:nvSpPr>
        <p:spPr/>
        <p:txBody>
          <a:bodyPr/>
          <a:lstStyle/>
          <a:p>
            <a:endParaRPr lang="en-GB" dirty="0"/>
          </a:p>
        </p:txBody>
      </p:sp>
      <p:pic>
        <p:nvPicPr>
          <p:cNvPr id="5" name="Inhaltsplatzhalter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376" y="1653433"/>
            <a:ext cx="2918526" cy="4130422"/>
          </a:xfrm>
          <a:prstGeom prst="rect">
            <a:avLst/>
          </a:prstGeom>
          <a:ln w="6350">
            <a:solidFill>
              <a:srgbClr val="000000"/>
            </a:solidFill>
          </a:ln>
          <a:effectLst>
            <a:outerShdw blurRad="254000" dist="107763" dir="2699994" algn="tl">
              <a:prstClr val="black">
                <a:alpha val="40000"/>
              </a:prstClr>
            </a:outerShdw>
          </a:effectLst>
        </p:spPr>
      </p:pic>
      <p:pic>
        <p:nvPicPr>
          <p:cNvPr id="6" name="Picture 6" descr="geographentag_2009_poster_lin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69502" y="1650734"/>
            <a:ext cx="2848188" cy="4135820"/>
          </a:xfrm>
          <a:prstGeom prst="rect">
            <a:avLst/>
          </a:prstGeom>
          <a:ln>
            <a:solidFill>
              <a:schemeClr val="bg1">
                <a:lumMod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Grafik 6">
            <a:hlinkClick r:id="rId5"/>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24706" y="1650736"/>
            <a:ext cx="4631934" cy="4135816"/>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392109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 Presentation of Findings II</a:t>
            </a:r>
            <a:endParaRPr lang="en-GB" dirty="0"/>
          </a:p>
        </p:txBody>
      </p:sp>
      <p:sp>
        <p:nvSpPr>
          <p:cNvPr id="3" name="Inhaltsplatzhalter 2"/>
          <p:cNvSpPr>
            <a:spLocks noGrp="1"/>
          </p:cNvSpPr>
          <p:nvPr>
            <p:ph sz="quarter" idx="11"/>
          </p:nvPr>
        </p:nvSpPr>
        <p:spPr/>
        <p:txBody>
          <a:bodyPr/>
          <a:lstStyle/>
          <a:p>
            <a:endParaRPr lang="en-GB" dirty="0"/>
          </a:p>
        </p:txBody>
      </p:sp>
      <p:sp>
        <p:nvSpPr>
          <p:cNvPr id="4" name="Textplatzhalter 3"/>
          <p:cNvSpPr>
            <a:spLocks noGrp="1"/>
          </p:cNvSpPr>
          <p:nvPr>
            <p:ph type="body" sz="quarter" idx="12"/>
          </p:nvPr>
        </p:nvSpPr>
        <p:spPr/>
        <p:txBody>
          <a:bodyPr/>
          <a:lstStyle/>
          <a:p>
            <a:endParaRPr lang="en-GB" dirty="0"/>
          </a:p>
        </p:txBody>
      </p:sp>
      <p:pic>
        <p:nvPicPr>
          <p:cNvPr id="2052" name="Picture 4" descr="Panton Discussions">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57261" y="1115380"/>
            <a:ext cx="2911637" cy="218372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Grafik 4">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17484" y="794414"/>
            <a:ext cx="2408428" cy="997391"/>
          </a:xfrm>
          <a:prstGeom prst="rect">
            <a:avLst/>
          </a:prstGeom>
        </p:spPr>
      </p:pic>
      <p:pic>
        <p:nvPicPr>
          <p:cNvPr id="6" name="Grafik 5">
            <a:hlinkClick r:id="rId7"/>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84032" y="2564905"/>
            <a:ext cx="3875332" cy="5779953"/>
          </a:xfrm>
          <a:prstGeom prst="rect">
            <a:avLst/>
          </a:prstGeom>
          <a:ln w="6350">
            <a:solidFill>
              <a:schemeClr val="tx1"/>
            </a:solidFill>
          </a:ln>
          <a:effectLst>
            <a:outerShdw blurRad="254000" dist="107763" dir="2699994" algn="tl">
              <a:prstClr val="black">
                <a:alpha val="40000"/>
              </a:prstClr>
            </a:outerShdw>
          </a:effectLst>
        </p:spPr>
      </p:pic>
      <p:grpSp>
        <p:nvGrpSpPr>
          <p:cNvPr id="10" name="Gruppieren 9"/>
          <p:cNvGrpSpPr/>
          <p:nvPr/>
        </p:nvGrpSpPr>
        <p:grpSpPr>
          <a:xfrm>
            <a:off x="1899322" y="3665788"/>
            <a:ext cx="3921630" cy="5796918"/>
            <a:chOff x="494541" y="2112648"/>
            <a:chExt cx="5896798" cy="8716591"/>
          </a:xfrm>
        </p:grpSpPr>
        <p:pic>
          <p:nvPicPr>
            <p:cNvPr id="7" name="Grafik 6">
              <a:hlinkClick r:id="rId9"/>
            </p:cNvPr>
            <p:cNvPicPr>
              <a:picLocks noChangeAspect="1"/>
            </p:cNvPicPr>
            <p:nvPr/>
          </p:nvPicPr>
          <p:blipFill>
            <a:blip r:embed="rId10"/>
            <a:stretch>
              <a:fillRect/>
            </a:stretch>
          </p:blipFill>
          <p:spPr>
            <a:xfrm>
              <a:off x="494541" y="2112648"/>
              <a:ext cx="5896798" cy="8716591"/>
            </a:xfrm>
            <a:prstGeom prst="rect">
              <a:avLst/>
            </a:prstGeom>
            <a:ln w="6350">
              <a:solidFill>
                <a:schemeClr val="tx1"/>
              </a:solidFill>
            </a:ln>
            <a:effectLst>
              <a:outerShdw blurRad="254000" dist="107763" dir="2699994" algn="tl">
                <a:prstClr val="black">
                  <a:alpha val="40000"/>
                </a:prstClr>
              </a:outerShdw>
            </a:effectLst>
          </p:spPr>
        </p:pic>
        <p:pic>
          <p:nvPicPr>
            <p:cNvPr id="8" name="Grafik 7"/>
            <p:cNvPicPr>
              <a:picLocks noChangeAspect="1"/>
            </p:cNvPicPr>
            <p:nvPr/>
          </p:nvPicPr>
          <p:blipFill>
            <a:blip r:embed="rId11"/>
            <a:stretch>
              <a:fillRect/>
            </a:stretch>
          </p:blipFill>
          <p:spPr>
            <a:xfrm>
              <a:off x="4042263" y="2217132"/>
              <a:ext cx="2217913" cy="699611"/>
            </a:xfrm>
            <a:prstGeom prst="rect">
              <a:avLst/>
            </a:prstGeom>
          </p:spPr>
        </p:pic>
      </p:grpSp>
    </p:spTree>
    <p:extLst>
      <p:ext uri="{BB962C8B-B14F-4D97-AF65-F5344CB8AC3E}">
        <p14:creationId xmlns:p14="http://schemas.microsoft.com/office/powerpoint/2010/main" val="188144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C71BE61-9295-1BC4-F364-04C4A0F80B59}"/>
              </a:ext>
            </a:extLst>
          </p:cNvPr>
          <p:cNvSpPr>
            <a:spLocks noGrp="1"/>
          </p:cNvSpPr>
          <p:nvPr>
            <p:ph type="title"/>
          </p:nvPr>
        </p:nvSpPr>
        <p:spPr>
          <a:solidFill>
            <a:schemeClr val="bg1"/>
          </a:solidFill>
          <a:ln w="76200">
            <a:solidFill>
              <a:schemeClr val="accent6"/>
            </a:solidFill>
          </a:ln>
        </p:spPr>
        <p:txBody>
          <a:bodyPr vert="horz" lIns="0" tIns="0" rIns="0" bIns="0" rtlCol="0" anchor="ctr" anchorCtr="0">
            <a:noAutofit/>
          </a:bodyPr>
          <a:lstStyle/>
          <a:p>
            <a:pPr defTabSz="914400" eaLnBrk="1" hangingPunct="1">
              <a:lnSpc>
                <a:spcPct val="90000"/>
              </a:lnSpc>
            </a:pPr>
            <a:r>
              <a:rPr lang="en-GB" b="1" dirty="0">
                <a:solidFill>
                  <a:schemeClr val="accent6"/>
                </a:solidFill>
                <a:latin typeface="Cambria" panose="02040503050406030204" pitchFamily="18" charset="0"/>
                <a:ea typeface="Cambria" panose="02040503050406030204" pitchFamily="18" charset="0"/>
                <a:cs typeface="+mj-cs"/>
              </a:rPr>
              <a:t>Writing a Draft</a:t>
            </a:r>
          </a:p>
        </p:txBody>
      </p:sp>
      <p:sp>
        <p:nvSpPr>
          <p:cNvPr id="2" name="Foliennummernplatzhalter 1">
            <a:extLst>
              <a:ext uri="{FF2B5EF4-FFF2-40B4-BE49-F238E27FC236}">
                <a16:creationId xmlns:a16="http://schemas.microsoft.com/office/drawing/2014/main" id="{C997D1EF-4392-2959-9901-0BC510B77BEF}"/>
              </a:ext>
            </a:extLst>
          </p:cNvPr>
          <p:cNvSpPr>
            <a:spLocks noGrp="1"/>
          </p:cNvSpPr>
          <p:nvPr>
            <p:ph type="sldNum" sz="quarter" idx="4294967295"/>
          </p:nvPr>
        </p:nvSpPr>
        <p:spPr bwMode="gray">
          <a:xfrm>
            <a:off x="10992000" y="6439500"/>
            <a:ext cx="504000" cy="144000"/>
          </a:xfrm>
          <a:prstGeom prst="rect">
            <a:avLst/>
          </a:prstGeom>
        </p:spPr>
        <p:txBody>
          <a:bodyPr vert="horz" lIns="0" tIns="0" rIns="0" bIns="0" rtlCol="0" anchor="ctr"/>
          <a:lstStyle>
            <a:defPPr>
              <a:defRPr lang="de-DE"/>
            </a:defPPr>
            <a:lvl1pPr marL="0" algn="r" defTabSz="914400" rtl="0" eaLnBrk="1" latinLnBrk="0" hangingPunct="1">
              <a:defRPr sz="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36C0FE-70CA-4950-82D6-CF602CC2B770}" type="slidenum">
              <a:rPr lang="de-DE" smtClean="0"/>
              <a:pPr/>
              <a:t>8</a:t>
            </a:fld>
            <a:endParaRPr lang="en-GB" dirty="0"/>
          </a:p>
        </p:txBody>
      </p:sp>
      <p:sp>
        <p:nvSpPr>
          <p:cNvPr id="6" name="Fußzeilenplatzhalter 5">
            <a:extLst>
              <a:ext uri="{FF2B5EF4-FFF2-40B4-BE49-F238E27FC236}">
                <a16:creationId xmlns:a16="http://schemas.microsoft.com/office/drawing/2014/main" id="{3C494305-6E21-9A94-AC3B-17EA2452C99D}"/>
              </a:ext>
            </a:extLst>
          </p:cNvPr>
          <p:cNvSpPr>
            <a:spLocks noGrp="1"/>
          </p:cNvSpPr>
          <p:nvPr>
            <p:ph type="ftr" sz="quarter" idx="4294967295"/>
          </p:nvPr>
        </p:nvSpPr>
        <p:spPr bwMode="gray">
          <a:xfrm>
            <a:off x="695324" y="6439500"/>
            <a:ext cx="5112675" cy="144000"/>
          </a:xfrm>
          <a:prstGeom prst="rect">
            <a:avLst/>
          </a:prstGeom>
        </p:spPr>
        <p:txBody>
          <a:bodyPr vert="horz" lIns="0" tIns="0" rIns="0" bIns="0" rtlCol="0" anchor="ctr"/>
          <a:lstStyle>
            <a:defPPr>
              <a:defRPr lang="de-DE"/>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KMH | IL Scientific Method</a:t>
            </a:r>
            <a:endParaRPr lang="en-GB" dirty="0"/>
          </a:p>
        </p:txBody>
      </p:sp>
    </p:spTree>
    <p:extLst>
      <p:ext uri="{BB962C8B-B14F-4D97-AF65-F5344CB8AC3E}">
        <p14:creationId xmlns:p14="http://schemas.microsoft.com/office/powerpoint/2010/main" val="3513970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a:t>Where we are right now</a:t>
            </a:r>
            <a:endParaRPr lang="en-GB" dirty="0"/>
          </a:p>
        </p:txBody>
      </p:sp>
      <p:sp>
        <p:nvSpPr>
          <p:cNvPr id="3" name="Inhaltsplatzhalter 2"/>
          <p:cNvSpPr>
            <a:spLocks noGrp="1"/>
          </p:cNvSpPr>
          <p:nvPr>
            <p:ph sz="quarter" idx="11"/>
          </p:nvPr>
        </p:nvSpPr>
        <p:spPr/>
        <p:txBody>
          <a:bodyPr/>
          <a:lstStyle/>
          <a:p>
            <a:endParaRPr lang="en-GB" dirty="0"/>
          </a:p>
        </p:txBody>
      </p:sp>
      <p:sp>
        <p:nvSpPr>
          <p:cNvPr id="4" name="Textplatzhalter 3"/>
          <p:cNvSpPr>
            <a:spLocks noGrp="1"/>
          </p:cNvSpPr>
          <p:nvPr>
            <p:ph type="body" sz="quarter" idx="12"/>
          </p:nvPr>
        </p:nvSpPr>
        <p:spPr/>
        <p:txBody>
          <a:bodyPr/>
          <a:lstStyle/>
          <a:p>
            <a:r>
              <a:rPr lang="en-GB"/>
              <a:t>(Baade, Gertel &amp; Schlottmann 2005:53)</a:t>
            </a:r>
            <a:endParaRPr lang="en-GB"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5880" y="189220"/>
            <a:ext cx="5645208" cy="598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hteck 10"/>
          <p:cNvSpPr/>
          <p:nvPr/>
        </p:nvSpPr>
        <p:spPr>
          <a:xfrm>
            <a:off x="7440047" y="3894751"/>
            <a:ext cx="1694427" cy="458174"/>
          </a:xfrm>
          <a:prstGeom prst="rect">
            <a:avLst/>
          </a:prstGeom>
          <a:noFill/>
          <a:ln w="57150">
            <a:solidFill>
              <a:srgbClr val="E37823"/>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
        <p:nvSpPr>
          <p:cNvPr id="12" name="Pfeil nach rechts 11"/>
          <p:cNvSpPr/>
          <p:nvPr/>
        </p:nvSpPr>
        <p:spPr>
          <a:xfrm>
            <a:off x="3700204" y="3894751"/>
            <a:ext cx="1479474" cy="792088"/>
          </a:xfrm>
          <a:prstGeom prst="rightArrow">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b="1" dirty="0"/>
          </a:p>
        </p:txBody>
      </p:sp>
    </p:spTree>
    <p:extLst>
      <p:ext uri="{BB962C8B-B14F-4D97-AF65-F5344CB8AC3E}">
        <p14:creationId xmlns:p14="http://schemas.microsoft.com/office/powerpoint/2010/main" val="17361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8575">
          <a:solidFill>
            <a:schemeClr val="tx1"/>
          </a:solidFill>
          <a:headEnd type="none" w="med" len="med"/>
          <a:tailEnd type="none" w="med" len="med"/>
        </a:ln>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12700">
          <a:solidFill>
            <a:schemeClr val="tx1"/>
          </a:solidFill>
          <a:headEnd type="none" w="med" len="med"/>
          <a:tailEnd type="none" w="med"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latin typeface="+mn-lt"/>
          </a:defRPr>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086087-773F-4A59-8FF0-492C0084EEC1}">
  <ds:schemaRefs>
    <ds:schemaRef ds:uri="http://schemas.microsoft.com/sharepoint/v3/contenttype/forms"/>
  </ds:schemaRefs>
</ds:datastoreItem>
</file>

<file path=customXml/itemProps2.xml><?xml version="1.0" encoding="utf-8"?>
<ds:datastoreItem xmlns:ds="http://schemas.openxmlformats.org/officeDocument/2006/customXml" ds:itemID="{EEBC3989-CCBD-413B-9F4F-2C34F1EAB65D}">
  <ds:schemaRefs>
    <ds:schemaRef ds:uri="http://schemas.microsoft.com/office/2006/metadata/properties"/>
    <ds:schemaRef ds:uri="http://schemas.microsoft.com/office/infopath/2007/PartnerControls"/>
    <ds:schemaRef ds:uri="983343c7-a106-418e-a2df-312e52841f70"/>
    <ds:schemaRef ds:uri="ee2a1aa5-80d5-48a3-91f0-fb64e0be4770"/>
  </ds:schemaRefs>
</ds:datastoreItem>
</file>

<file path=customXml/itemProps3.xml><?xml version="1.0" encoding="utf-8"?>
<ds:datastoreItem xmlns:ds="http://schemas.openxmlformats.org/officeDocument/2006/customXml" ds:itemID="{6D27BEEC-EA5E-4447-9F18-522F141B7E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2831</Words>
  <Application>Microsoft Office PowerPoint</Application>
  <PresentationFormat>Breitbild</PresentationFormat>
  <Paragraphs>461</Paragraphs>
  <Slides>56</Slides>
  <Notes>48</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56</vt:i4>
      </vt:variant>
    </vt:vector>
  </HeadingPairs>
  <TitlesOfParts>
    <vt:vector size="63" baseType="lpstr">
      <vt:lpstr>Arial</vt:lpstr>
      <vt:lpstr>Calibri</vt:lpstr>
      <vt:lpstr>Cambria</vt:lpstr>
      <vt:lpstr>Courier New</vt:lpstr>
      <vt:lpstr>Symbol</vt:lpstr>
      <vt:lpstr>Wingdings</vt:lpstr>
      <vt:lpstr>Office-Design</vt:lpstr>
      <vt:lpstr>Dissemination 1:  How to write everything</vt:lpstr>
      <vt:lpstr>Look, Think, Test, Tell</vt:lpstr>
      <vt:lpstr>How to communicate your Findings?</vt:lpstr>
      <vt:lpstr>Here:</vt:lpstr>
      <vt:lpstr>Quality Criteria in Science</vt:lpstr>
      <vt:lpstr>... Presentation of Findings I</vt:lpstr>
      <vt:lpstr>... Presentation of Findings II</vt:lpstr>
      <vt:lpstr>Writing a Draft</vt:lpstr>
      <vt:lpstr>Where we are right now</vt:lpstr>
      <vt:lpstr>From the Topic to a scientific Paper</vt:lpstr>
      <vt:lpstr>The Writing Phases at a Glance</vt:lpstr>
      <vt:lpstr>The Writing Phases at a Glance</vt:lpstr>
      <vt:lpstr>The Starting Point: Goal(s), Question(s) &amp; Structure</vt:lpstr>
      <vt:lpstr>The Aim: A Scientific Text &amp; its Components</vt:lpstr>
      <vt:lpstr>The Writing Phases at a Glance</vt:lpstr>
      <vt:lpstr>Scientific Writing as Permanent Reasoning</vt:lpstr>
      <vt:lpstr>Scientific Use of Language</vt:lpstr>
      <vt:lpstr>Scientific Language?</vt:lpstr>
      <vt:lpstr>Scientific Language?</vt:lpstr>
      <vt:lpstr>The Ego in Scientific Writing</vt:lpstr>
      <vt:lpstr>First Text, then Layout</vt:lpstr>
      <vt:lpstr>Notes on Text Comprehensibility</vt:lpstr>
      <vt:lpstr>Reviewing your Draft</vt:lpstr>
      <vt:lpstr>The Writing Phases at a Glance</vt:lpstr>
      <vt:lpstr>"Fine-tuning" the Text I</vt:lpstr>
      <vt:lpstr>Comprehensibility - a Question of Wording</vt:lpstr>
      <vt:lpstr>Comprehensibility - a Question of Wording</vt:lpstr>
      <vt:lpstr>Pay Attention to the Positioning of Subordinate Clauses</vt:lpstr>
      <vt:lpstr>Do not Disempower the Main Clause I</vt:lpstr>
      <vt:lpstr>Do not Disempower the Main Clause II</vt:lpstr>
      <vt:lpstr>One Change of Direction per Sentence</vt:lpstr>
      <vt:lpstr>"Fine-tuning" the Text I</vt:lpstr>
      <vt:lpstr>Recommended reading</vt:lpstr>
      <vt:lpstr>Neutral Language</vt:lpstr>
      <vt:lpstr>PowerPoint-Präsentation</vt:lpstr>
      <vt:lpstr>Gender-appropriate Formulation</vt:lpstr>
      <vt:lpstr>Gender-appropriate Formulation</vt:lpstr>
      <vt:lpstr>Gender-appropriate Wording ... Stay Relaxed 😉</vt:lpstr>
      <vt:lpstr>Gender-appropriate Formulation - Symmetry</vt:lpstr>
      <vt:lpstr>Gender-appropriate Formulation - Symmetry</vt:lpstr>
      <vt:lpstr>… and the Citations?</vt:lpstr>
      <vt:lpstr>The literal (= direct) quotation</vt:lpstr>
      <vt:lpstr>Example of a Direct Quote</vt:lpstr>
      <vt:lpstr>The Omission</vt:lpstr>
      <vt:lpstr>The Indirect (= substantial, paraphrased) Quotation</vt:lpstr>
      <vt:lpstr>Example of an Indirect Quotation</vt:lpstr>
      <vt:lpstr>Citing, but How?</vt:lpstr>
      <vt:lpstr>Citing, but How?</vt:lpstr>
      <vt:lpstr>Citing, but How?</vt:lpstr>
      <vt:lpstr>Location of Citations in a Scientific Paper</vt:lpstr>
      <vt:lpstr>Where are the Short References placed in the Text?</vt:lpstr>
      <vt:lpstr>Citing, but how?</vt:lpstr>
      <vt:lpstr>Components of a scient. thesis</vt:lpstr>
      <vt:lpstr>And Footnotes?</vt:lpstr>
      <vt:lpstr>Why footnotes?</vt:lpstr>
      <vt:lpstr>How to Footnote</vt:lpstr>
    </vt:vector>
  </TitlesOfParts>
  <Company>UNI Innsbruck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Kami Höferl</dc:creator>
  <cp:keywords>, docId:6CEF778155CE3CA1FBD40B19A4DDE9F6</cp:keywords>
  <cp:lastModifiedBy>Karl Michael Höferl</cp:lastModifiedBy>
  <cp:revision>4949</cp:revision>
  <cp:lastPrinted>2015-10-13T09:01:31Z</cp:lastPrinted>
  <dcterms:created xsi:type="dcterms:W3CDTF">2011-08-24T13:15:55Z</dcterms:created>
  <dcterms:modified xsi:type="dcterms:W3CDTF">2025-01-25T07:48:54Z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